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39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8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19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86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37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1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92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3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23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65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44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22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28D5D-28BA-4E5F-B95C-9B0E402008FF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B6C62-F580-4139-9421-4045226BF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91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754" y="116632"/>
            <a:ext cx="8766734" cy="1143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defTabSz="919978">
              <a:defRPr/>
            </a:pPr>
            <a:r>
              <a:rPr kumimoji="1" lang="ja-JP" altLang="en-US" sz="4000" dirty="0" smtClean="0"/>
              <a:t>クリニカル５Ｓをしたいところ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0072" y="1412776"/>
            <a:ext cx="3744416" cy="52565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000" dirty="0" smtClean="0">
                <a:solidFill>
                  <a:srgbClr val="0070C0"/>
                </a:solidFill>
              </a:rPr>
              <a:t>問題点</a:t>
            </a:r>
            <a:endParaRPr lang="en-US" altLang="ja-JP" sz="3000" dirty="0" smtClean="0">
              <a:solidFill>
                <a:srgbClr val="0070C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97754" y="1412776"/>
            <a:ext cx="4806294" cy="52565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9660" y="3429000"/>
            <a:ext cx="41863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600" dirty="0"/>
              <a:t>クリニカル</a:t>
            </a:r>
            <a:r>
              <a:rPr lang="en-US" altLang="ja-JP" sz="3600" dirty="0"/>
              <a:t>5S</a:t>
            </a:r>
            <a:r>
              <a:rPr lang="ja-JP" altLang="ja-JP" sz="3600" dirty="0"/>
              <a:t>をしたいところの事例の</a:t>
            </a:r>
            <a:r>
              <a:rPr lang="ja-JP" altLang="en-US" sz="3600" dirty="0"/>
              <a:t>写真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0435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754" y="116632"/>
            <a:ext cx="8766734" cy="1143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defTabSz="919978">
              <a:defRPr/>
            </a:pPr>
            <a:r>
              <a:rPr lang="ja-JP" altLang="en-US" sz="4000" dirty="0" smtClean="0"/>
              <a:t>器材室の材料格納庫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（東京医科歯科大学）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0072" y="1412776"/>
            <a:ext cx="3744416" cy="518457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ja-JP" altLang="en-US" sz="3000" dirty="0" smtClean="0">
                <a:solidFill>
                  <a:srgbClr val="0070C0"/>
                </a:solidFill>
              </a:rPr>
              <a:t>問題点</a:t>
            </a:r>
            <a:endParaRPr lang="en-US" altLang="ja-JP" sz="3000" dirty="0" smtClean="0">
              <a:solidFill>
                <a:srgbClr val="0070C0"/>
              </a:solidFill>
            </a:endParaRPr>
          </a:p>
          <a:p>
            <a:r>
              <a:rPr lang="ja-JP" altLang="en-US" sz="2000" dirty="0" smtClean="0"/>
              <a:t>納品された材料を収納するとき</a:t>
            </a:r>
            <a:r>
              <a:rPr lang="ja-JP" altLang="en-US" sz="2000" dirty="0"/>
              <a:t>は</a:t>
            </a:r>
            <a:r>
              <a:rPr lang="ja-JP" altLang="en-US" sz="2000" dirty="0" smtClean="0"/>
              <a:t>、</a:t>
            </a:r>
            <a:r>
              <a:rPr lang="ja-JP" altLang="en-US" sz="2000" dirty="0"/>
              <a:t>一旦全部出して奥へ新しく納品された物を収納し、次に外に出したものをもとに戻すという作業が</a:t>
            </a:r>
            <a:r>
              <a:rPr lang="ja-JP" altLang="en-US" sz="2000" dirty="0" smtClean="0"/>
              <a:t>必要。</a:t>
            </a:r>
            <a:endParaRPr lang="en-US" altLang="ja-JP" sz="2000" dirty="0" smtClean="0"/>
          </a:p>
          <a:p>
            <a:r>
              <a:rPr lang="ja-JP" altLang="en-US" sz="2000" dirty="0"/>
              <a:t>在庫量が多く、この収納する作業にも多くの物を動かし、時間がかかる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/>
              <a:t>在庫量が多いことは、長く保管することになり、いざ使う時には期限切れになって</a:t>
            </a:r>
            <a:r>
              <a:rPr lang="ja-JP" altLang="en-US" sz="2000" dirty="0" smtClean="0"/>
              <a:t>いる</a:t>
            </a:r>
            <a:endParaRPr lang="en-US" altLang="ja-JP" sz="2000" dirty="0" smtClean="0"/>
          </a:p>
          <a:p>
            <a:r>
              <a:rPr lang="ja-JP" altLang="en-US" sz="2000" dirty="0"/>
              <a:t>材料の手前</a:t>
            </a:r>
            <a:r>
              <a:rPr lang="ja-JP" altLang="en-US" sz="2000" dirty="0" smtClean="0"/>
              <a:t>に材料名が記載された請求カードを置いているが、材料</a:t>
            </a:r>
            <a:r>
              <a:rPr lang="ja-JP" altLang="en-US" sz="2000" dirty="0"/>
              <a:t>を取り出す際に手があたって棚から落として</a:t>
            </a:r>
            <a:r>
              <a:rPr lang="ja-JP" altLang="en-US" sz="2000" dirty="0" smtClean="0"/>
              <a:t>しまう。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endParaRPr kumimoji="1" lang="ja-JP" altLang="en-US" sz="2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41" y="1912395"/>
            <a:ext cx="4655519" cy="4481754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97754" y="1412776"/>
            <a:ext cx="4806294" cy="51845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4559"/>
            <a:ext cx="936104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例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81448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130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クリニカル５Ｓをしたいところ</vt:lpstr>
      <vt:lpstr>器材室の材料格納庫 （東京医科歯科大学）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Miura Yoshiko</cp:lastModifiedBy>
  <cp:revision>7</cp:revision>
  <cp:lastPrinted>2016-06-09T06:33:10Z</cp:lastPrinted>
  <dcterms:created xsi:type="dcterms:W3CDTF">2016-06-08T08:28:25Z</dcterms:created>
  <dcterms:modified xsi:type="dcterms:W3CDTF">2016-06-09T07:54:21Z</dcterms:modified>
</cp:coreProperties>
</file>