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sldIdLst>
    <p:sldId id="256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647350-2CC7-43CB-A4A4-0F87170D6884}" v="4" dt="2022-01-22T09:56:30.4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8" autoAdjust="0"/>
    <p:restoredTop sz="90929"/>
  </p:normalViewPr>
  <p:slideViewPr>
    <p:cSldViewPr>
      <p:cViewPr varScale="1">
        <p:scale>
          <a:sx n="103" d="100"/>
          <a:sy n="103" d="100"/>
        </p:scale>
        <p:origin x="17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徹 荒川" userId="77429e080e7b54a5" providerId="Windows Live" clId="Web-{EBA32E56-C65D-45EB-A91C-4079E5FF401E}"/>
    <pc:docChg chg="addSld modSld">
      <pc:chgData name="徹 荒川" userId="77429e080e7b54a5" providerId="Windows Live" clId="Web-{EBA32E56-C65D-45EB-A91C-4079E5FF401E}" dt="2019-11-09T11:31:04.493" v="48"/>
      <pc:docMkLst>
        <pc:docMk/>
      </pc:docMkLst>
      <pc:sldChg chg="modSp">
        <pc:chgData name="徹 荒川" userId="77429e080e7b54a5" providerId="Windows Live" clId="Web-{EBA32E56-C65D-45EB-A91C-4079E5FF401E}" dt="2019-11-09T11:11:49.177" v="37" actId="20577"/>
        <pc:sldMkLst>
          <pc:docMk/>
          <pc:sldMk cId="0" sldId="256"/>
        </pc:sldMkLst>
        <pc:spChg chg="mod">
          <ac:chgData name="徹 荒川" userId="77429e080e7b54a5" providerId="Windows Live" clId="Web-{EBA32E56-C65D-45EB-A91C-4079E5FF401E}" dt="2019-11-09T11:11:33.068" v="29"/>
          <ac:spMkLst>
            <pc:docMk/>
            <pc:sldMk cId="0" sldId="256"/>
            <ac:spMk id="2051" creationId="{16EB8536-6CC7-4007-B7D6-85359BC401B4}"/>
          </ac:spMkLst>
        </pc:spChg>
        <pc:spChg chg="mod">
          <ac:chgData name="徹 荒川" userId="77429e080e7b54a5" providerId="Windows Live" clId="Web-{EBA32E56-C65D-45EB-A91C-4079E5FF401E}" dt="2019-11-09T11:11:49.177" v="37" actId="20577"/>
          <ac:spMkLst>
            <pc:docMk/>
            <pc:sldMk cId="0" sldId="256"/>
            <ac:spMk id="2052" creationId="{4AE4879B-0B26-4F3A-8AE9-CF10B46573B3}"/>
          </ac:spMkLst>
        </pc:spChg>
      </pc:sldChg>
      <pc:sldChg chg="addSp delSp modSp add replId">
        <pc:chgData name="徹 荒川" userId="77429e080e7b54a5" providerId="Windows Live" clId="Web-{EBA32E56-C65D-45EB-A91C-4079E5FF401E}" dt="2019-11-09T11:31:04.493" v="48"/>
        <pc:sldMkLst>
          <pc:docMk/>
          <pc:sldMk cId="1969528267" sldId="258"/>
        </pc:sldMkLst>
        <pc:spChg chg="add del mod">
          <ac:chgData name="徹 荒川" userId="77429e080e7b54a5" providerId="Windows Live" clId="Web-{EBA32E56-C65D-45EB-A91C-4079E5FF401E}" dt="2019-11-09T11:31:01.446" v="47"/>
          <ac:spMkLst>
            <pc:docMk/>
            <pc:sldMk cId="1969528267" sldId="258"/>
            <ac:spMk id="3" creationId="{3509D293-81FA-46E7-A5F9-809F818DBC43}"/>
          </ac:spMkLst>
        </pc:spChg>
        <pc:spChg chg="add del mod">
          <ac:chgData name="徹 荒川" userId="77429e080e7b54a5" providerId="Windows Live" clId="Web-{EBA32E56-C65D-45EB-A91C-4079E5FF401E}" dt="2019-11-09T11:31:04.493" v="48"/>
          <ac:spMkLst>
            <pc:docMk/>
            <pc:sldMk cId="1969528267" sldId="258"/>
            <ac:spMk id="5" creationId="{613C3A49-06CD-4BAB-B174-0E8AE69A8C3F}"/>
          </ac:spMkLst>
        </pc:spChg>
        <pc:spChg chg="del">
          <ac:chgData name="徹 荒川" userId="77429e080e7b54a5" providerId="Windows Live" clId="Web-{EBA32E56-C65D-45EB-A91C-4079E5FF401E}" dt="2019-11-09T11:12:30.412" v="45"/>
          <ac:spMkLst>
            <pc:docMk/>
            <pc:sldMk cId="1969528267" sldId="258"/>
            <ac:spMk id="2051" creationId="{16EB8536-6CC7-4007-B7D6-85359BC401B4}"/>
          </ac:spMkLst>
        </pc:spChg>
        <pc:spChg chg="del">
          <ac:chgData name="徹 荒川" userId="77429e080e7b54a5" providerId="Windows Live" clId="Web-{EBA32E56-C65D-45EB-A91C-4079E5FF401E}" dt="2019-11-09T11:12:37.459" v="46"/>
          <ac:spMkLst>
            <pc:docMk/>
            <pc:sldMk cId="1969528267" sldId="258"/>
            <ac:spMk id="2052" creationId="{4AE4879B-0B26-4F3A-8AE9-CF10B46573B3}"/>
          </ac:spMkLst>
        </pc:spChg>
      </pc:sldChg>
      <pc:sldChg chg="addSp delSp modSp add replId">
        <pc:chgData name="徹 荒川" userId="77429e080e7b54a5" providerId="Windows Live" clId="Web-{EBA32E56-C65D-45EB-A91C-4079E5FF401E}" dt="2019-11-09T11:12:19.756" v="44"/>
        <pc:sldMkLst>
          <pc:docMk/>
          <pc:sldMk cId="1231171337" sldId="259"/>
        </pc:sldMkLst>
        <pc:spChg chg="add mod">
          <ac:chgData name="徹 荒川" userId="77429e080e7b54a5" providerId="Windows Live" clId="Web-{EBA32E56-C65D-45EB-A91C-4079E5FF401E}" dt="2019-11-09T11:12:16.427" v="43"/>
          <ac:spMkLst>
            <pc:docMk/>
            <pc:sldMk cId="1231171337" sldId="259"/>
            <ac:spMk id="3" creationId="{816D8BD8-D5D1-4B26-97EA-2FC6AD883D3C}"/>
          </ac:spMkLst>
        </pc:spChg>
        <pc:spChg chg="add mod">
          <ac:chgData name="徹 荒川" userId="77429e080e7b54a5" providerId="Windows Live" clId="Web-{EBA32E56-C65D-45EB-A91C-4079E5FF401E}" dt="2019-11-09T11:12:19.756" v="44"/>
          <ac:spMkLst>
            <pc:docMk/>
            <pc:sldMk cId="1231171337" sldId="259"/>
            <ac:spMk id="5" creationId="{DF22CEB4-1907-4A28-9D37-F30889ED94E5}"/>
          </ac:spMkLst>
        </pc:spChg>
        <pc:spChg chg="del">
          <ac:chgData name="徹 荒川" userId="77429e080e7b54a5" providerId="Windows Live" clId="Web-{EBA32E56-C65D-45EB-A91C-4079E5FF401E}" dt="2019-11-09T11:12:16.427" v="43"/>
          <ac:spMkLst>
            <pc:docMk/>
            <pc:sldMk cId="1231171337" sldId="259"/>
            <ac:spMk id="2051" creationId="{16EB8536-6CC7-4007-B7D6-85359BC401B4}"/>
          </ac:spMkLst>
        </pc:spChg>
        <pc:spChg chg="del">
          <ac:chgData name="徹 荒川" userId="77429e080e7b54a5" providerId="Windows Live" clId="Web-{EBA32E56-C65D-45EB-A91C-4079E5FF401E}" dt="2019-11-09T11:12:19.756" v="44"/>
          <ac:spMkLst>
            <pc:docMk/>
            <pc:sldMk cId="1231171337" sldId="259"/>
            <ac:spMk id="2052" creationId="{4AE4879B-0B26-4F3A-8AE9-CF10B46573B3}"/>
          </ac:spMkLst>
        </pc:spChg>
      </pc:sldChg>
      <pc:sldChg chg="addSp delSp modSp add replId">
        <pc:chgData name="徹 荒川" userId="77429e080e7b54a5" providerId="Windows Live" clId="Web-{EBA32E56-C65D-45EB-A91C-4079E5FF401E}" dt="2019-11-09T11:12:10.646" v="42"/>
        <pc:sldMkLst>
          <pc:docMk/>
          <pc:sldMk cId="661579468" sldId="260"/>
        </pc:sldMkLst>
        <pc:spChg chg="add mod">
          <ac:chgData name="徹 荒川" userId="77429e080e7b54a5" providerId="Windows Live" clId="Web-{EBA32E56-C65D-45EB-A91C-4079E5FF401E}" dt="2019-11-09T11:12:07.396" v="41"/>
          <ac:spMkLst>
            <pc:docMk/>
            <pc:sldMk cId="661579468" sldId="260"/>
            <ac:spMk id="3" creationId="{DCEA7CCC-BC06-40DB-81E6-EA7ADFEDAAFA}"/>
          </ac:spMkLst>
        </pc:spChg>
        <pc:spChg chg="add mod">
          <ac:chgData name="徹 荒川" userId="77429e080e7b54a5" providerId="Windows Live" clId="Web-{EBA32E56-C65D-45EB-A91C-4079E5FF401E}" dt="2019-11-09T11:12:10.646" v="42"/>
          <ac:spMkLst>
            <pc:docMk/>
            <pc:sldMk cId="661579468" sldId="260"/>
            <ac:spMk id="5" creationId="{4E95DAEE-4B59-427A-B923-B5BBBAE2EA7C}"/>
          </ac:spMkLst>
        </pc:spChg>
        <pc:spChg chg="del">
          <ac:chgData name="徹 荒川" userId="77429e080e7b54a5" providerId="Windows Live" clId="Web-{EBA32E56-C65D-45EB-A91C-4079E5FF401E}" dt="2019-11-09T11:12:07.396" v="41"/>
          <ac:spMkLst>
            <pc:docMk/>
            <pc:sldMk cId="661579468" sldId="260"/>
            <ac:spMk id="2051" creationId="{16EB8536-6CC7-4007-B7D6-85359BC401B4}"/>
          </ac:spMkLst>
        </pc:spChg>
        <pc:spChg chg="del">
          <ac:chgData name="徹 荒川" userId="77429e080e7b54a5" providerId="Windows Live" clId="Web-{EBA32E56-C65D-45EB-A91C-4079E5FF401E}" dt="2019-11-09T11:12:10.646" v="42"/>
          <ac:spMkLst>
            <pc:docMk/>
            <pc:sldMk cId="661579468" sldId="260"/>
            <ac:spMk id="2052" creationId="{4AE4879B-0B26-4F3A-8AE9-CF10B46573B3}"/>
          </ac:spMkLst>
        </pc:spChg>
      </pc:sldChg>
    </pc:docChg>
  </pc:docChgLst>
  <pc:docChgLst>
    <pc:chgData name="荒川 徹" userId="77429e080e7b54a5" providerId="LiveId" clId="{8A647350-2CC7-43CB-A4A4-0F87170D6884}"/>
    <pc:docChg chg="modSld">
      <pc:chgData name="荒川 徹" userId="77429e080e7b54a5" providerId="LiveId" clId="{8A647350-2CC7-43CB-A4A4-0F87170D6884}" dt="2022-01-22T09:57:01.687" v="68" actId="20577"/>
      <pc:docMkLst>
        <pc:docMk/>
      </pc:docMkLst>
      <pc:sldChg chg="modSp mod">
        <pc:chgData name="荒川 徹" userId="77429e080e7b54a5" providerId="LiveId" clId="{8A647350-2CC7-43CB-A4A4-0F87170D6884}" dt="2022-01-22T09:57:01.687" v="68" actId="20577"/>
        <pc:sldMkLst>
          <pc:docMk/>
          <pc:sldMk cId="0" sldId="256"/>
        </pc:sldMkLst>
        <pc:spChg chg="mod">
          <ac:chgData name="荒川 徹" userId="77429e080e7b54a5" providerId="LiveId" clId="{8A647350-2CC7-43CB-A4A4-0F87170D6884}" dt="2022-01-22T09:56:41.693" v="16" actId="20577"/>
          <ac:spMkLst>
            <pc:docMk/>
            <pc:sldMk cId="0" sldId="256"/>
            <ac:spMk id="2051" creationId="{16EB8536-6CC7-4007-B7D6-85359BC401B4}"/>
          </ac:spMkLst>
        </pc:spChg>
        <pc:spChg chg="mod">
          <ac:chgData name="荒川 徹" userId="77429e080e7b54a5" providerId="LiveId" clId="{8A647350-2CC7-43CB-A4A4-0F87170D6884}" dt="2022-01-22T09:57:01.687" v="68" actId="20577"/>
          <ac:spMkLst>
            <pc:docMk/>
            <pc:sldMk cId="0" sldId="256"/>
            <ac:spMk id="2052" creationId="{4AE4879B-0B26-4F3A-8AE9-CF10B46573B3}"/>
          </ac:spMkLst>
        </pc:spChg>
      </pc:sldChg>
      <pc:sldChg chg="delSp modSp">
        <pc:chgData name="荒川 徹" userId="77429e080e7b54a5" providerId="LiveId" clId="{8A647350-2CC7-43CB-A4A4-0F87170D6884}" dt="2022-01-22T09:56:21.349" v="1" actId="478"/>
        <pc:sldMkLst>
          <pc:docMk/>
          <pc:sldMk cId="1969528267" sldId="258"/>
        </pc:sldMkLst>
        <pc:picChg chg="del mod">
          <ac:chgData name="荒川 徹" userId="77429e080e7b54a5" providerId="LiveId" clId="{8A647350-2CC7-43CB-A4A4-0F87170D6884}" dt="2022-01-22T09:56:21.349" v="1" actId="478"/>
          <ac:picMkLst>
            <pc:docMk/>
            <pc:sldMk cId="1969528267" sldId="258"/>
            <ac:picMk id="2050" creationId="{A4DC2567-9B5F-4165-800C-1D522DDCB374}"/>
          </ac:picMkLst>
        </pc:picChg>
      </pc:sldChg>
      <pc:sldChg chg="delSp">
        <pc:chgData name="荒川 徹" userId="77429e080e7b54a5" providerId="LiveId" clId="{8A647350-2CC7-43CB-A4A4-0F87170D6884}" dt="2022-01-22T09:56:24.813" v="2" actId="478"/>
        <pc:sldMkLst>
          <pc:docMk/>
          <pc:sldMk cId="1231171337" sldId="259"/>
        </pc:sldMkLst>
        <pc:picChg chg="del">
          <ac:chgData name="荒川 徹" userId="77429e080e7b54a5" providerId="LiveId" clId="{8A647350-2CC7-43CB-A4A4-0F87170D6884}" dt="2022-01-22T09:56:24.813" v="2" actId="478"/>
          <ac:picMkLst>
            <pc:docMk/>
            <pc:sldMk cId="1231171337" sldId="259"/>
            <ac:picMk id="2050" creationId="{A4DC2567-9B5F-4165-800C-1D522DDCB374}"/>
          </ac:picMkLst>
        </pc:picChg>
      </pc:sldChg>
      <pc:sldChg chg="delSp">
        <pc:chgData name="荒川 徹" userId="77429e080e7b54a5" providerId="LiveId" clId="{8A647350-2CC7-43CB-A4A4-0F87170D6884}" dt="2022-01-22T09:56:30.457" v="3" actId="478"/>
        <pc:sldMkLst>
          <pc:docMk/>
          <pc:sldMk cId="661579468" sldId="260"/>
        </pc:sldMkLst>
        <pc:picChg chg="del">
          <ac:chgData name="荒川 徹" userId="77429e080e7b54a5" providerId="LiveId" clId="{8A647350-2CC7-43CB-A4A4-0F87170D6884}" dt="2022-01-22T09:56:30.457" v="3" actId="478"/>
          <ac:picMkLst>
            <pc:docMk/>
            <pc:sldMk cId="661579468" sldId="260"/>
            <ac:picMk id="2050" creationId="{A4DC2567-9B5F-4165-800C-1D522DDCB37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4A9045-A764-4E03-868C-658FFB14A2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065DA5-282B-475D-8397-856CB1AF1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05734C-1CFD-486C-885A-EA617F9526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DFD5C-E18D-4AA5-A8D5-44F987DCD1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095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685E7E-1EC5-415C-8ADE-CBC4A7F431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6D41FD-C0FA-4F2E-B854-C7DCB5745B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DDFC7D-0D04-4D6A-8EFC-C0BB279989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B1F788-EB10-42A2-9704-71515D0872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937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B670C9F-4767-431C-B3A0-DAC74BA99E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445A393-0922-4767-8146-805254B341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ECFAAA-4878-44FE-96A4-150EB03924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B0DAFB-964C-44F4-90AA-F3AB8AC20A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2763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94C439-4E06-4F97-B49D-A0C568BAE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F7D8EE-70AF-4B41-A994-31B0F96DE9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59A3A2-35F5-445A-B317-AAFD898E5C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752D87-4818-4F1D-8C5E-840CCD7B5F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916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28177E-A447-4F31-A3DA-026E1EEE03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4F61C2-AAC1-427F-BA06-E2644E3D99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658478-9756-49C7-9E68-C080776F69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7AAC0B-416A-41ED-8C19-F5E2EEA1F7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375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8CD406-92C8-4FBB-B34A-FCEC82BA6A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83AEC3-9611-4F38-9BAF-246DB20517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E754D7-8A18-4C2C-8F90-D628307CAF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B1300-0505-4F4B-AFB8-89B5B2408FC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44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CA6BF7C-AAF7-4090-BC0E-D737BD14CC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D70DE21-BCF1-4DFC-9CB2-F215C937E3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B205019-F17B-421B-8DC6-A624BA2BD1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5FB91-4906-4D82-BA11-E2BB0C3D1C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595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4A6900E-1818-4E89-BB7F-2573E28BBA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8C2ACC-0A11-4EF4-8E51-10814E10D5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F7F92F-52EC-40AE-BE74-E9DFA26762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8ED8B-9895-4EC3-A3AF-B993694F30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694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4CD989F-B9D2-4E1B-BD26-8BF29830F6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8E3559D-7E9A-4874-8282-FB77880027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EBA4CC1-D34D-4E9F-B6D6-EA8D4188FF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B81DA7-1EEC-4781-8EC6-0A1EBDA51B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717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69D803-7E61-4335-A487-14F28EB100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44C1E9-D99C-49C1-81FB-B544442B3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BD5A92-CABB-4F3E-83FB-D33A3D772C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BAD877-0444-45DA-95CA-C63C7FCF03B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627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2A3AFB-861A-4CAE-8782-89659E058D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254D89-7ACF-47AA-8181-D0163198F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7209AF-4ED5-4736-AEC8-7E1989D653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2AE897-AC23-4CD9-B2BA-999AFB0CDBF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813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C1E7F81-4D06-4AC2-B28B-4BEA63B37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D705B6-9C28-4CA0-AE09-2F752917A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16F6CD1-DCA3-493B-828F-98EC855AFF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EDF4683-B1BE-46F0-8A5A-558994E89B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B7B693D6-24F8-4DEF-9322-5D1766B9D5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9AA212-97F3-4199-B675-594E3426E880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1" name="Picture 7" descr="白本文貼り付け用.jpg                                           00053EFEMacintosh HD                   B191BFFC:">
            <a:extLst>
              <a:ext uri="{FF2B5EF4-FFF2-40B4-BE49-F238E27FC236}">
                <a16:creationId xmlns:a16="http://schemas.microsoft.com/office/drawing/2014/main" id="{7295646E-09F8-4E2F-A849-ABF709BF41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白表紙貼り付け用.jpg                                           00053EFEMacintosh HD                   B191BFFC:">
            <a:extLst>
              <a:ext uri="{FF2B5EF4-FFF2-40B4-BE49-F238E27FC236}">
                <a16:creationId xmlns:a16="http://schemas.microsoft.com/office/drawing/2014/main" id="{A4DC2567-9B5F-4165-800C-1D522DDCB3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86" y="11044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5">
            <a:extLst>
              <a:ext uri="{FF2B5EF4-FFF2-40B4-BE49-F238E27FC236}">
                <a16:creationId xmlns:a16="http://schemas.microsoft.com/office/drawing/2014/main" id="{16EB8536-6CC7-4007-B7D6-85359BC401B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55033" y="1772816"/>
            <a:ext cx="7772400" cy="1143000"/>
          </a:xfrm>
        </p:spPr>
        <p:txBody>
          <a:bodyPr/>
          <a:lstStyle/>
          <a:p>
            <a:r>
              <a:rPr lang="ja-JP" altLang="en-US" sz="4000" dirty="0"/>
              <a:t>特定無期雇用職員への</a:t>
            </a:r>
            <a:br>
              <a:rPr lang="en-US" altLang="ja-JP" sz="4000" dirty="0"/>
            </a:br>
            <a:r>
              <a:rPr lang="ja-JP" altLang="en-US" sz="4000" dirty="0"/>
              <a:t>採用申請資料（プレゼン資料）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299868"/>
              </p:ext>
            </p:extLst>
          </p:nvPr>
        </p:nvGraphicFramePr>
        <p:xfrm>
          <a:off x="1475657" y="4149080"/>
          <a:ext cx="6131152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>
                  <a:extLst>
                    <a:ext uri="{9D8B030D-6E8A-4147-A177-3AD203B41FA5}">
                      <a16:colId xmlns:a16="http://schemas.microsoft.com/office/drawing/2014/main" val="878548854"/>
                    </a:ext>
                  </a:extLst>
                </a:gridCol>
                <a:gridCol w="4763001">
                  <a:extLst>
                    <a:ext uri="{9D8B030D-6E8A-4147-A177-3AD203B41FA5}">
                      <a16:colId xmlns:a16="http://schemas.microsoft.com/office/drawing/2014/main" val="2057425503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　　　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0163674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　　　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699958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3568" y="476672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-A)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持っているスキル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・モチベーション</a:t>
            </a:r>
            <a:endParaRPr lang="ja-JP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157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23528" y="303039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-B)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これまでの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TMDU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職員としての業務実績、取り組み状況</a:t>
            </a:r>
          </a:p>
        </p:txBody>
      </p:sp>
    </p:spTree>
    <p:extLst>
      <p:ext uri="{BB962C8B-B14F-4D97-AF65-F5344CB8AC3E}">
        <p14:creationId xmlns:p14="http://schemas.microsoft.com/office/powerpoint/2010/main" val="80830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467544" y="260648"/>
            <a:ext cx="8460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-C)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今後の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技術限定職員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としての抱負</a:t>
            </a: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（スキルアップ）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大学に貢献すること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0804146"/>
      </p:ext>
    </p:extLst>
  </p:cSld>
  <p:clrMapOvr>
    <a:masterClrMapping/>
  </p:clrMapOvr>
</p:sld>
</file>

<file path=ppt/theme/theme1.xml><?xml version="1.0" encoding="utf-8"?>
<a:theme xmlns:a="http://schemas.openxmlformats.org/drawingml/2006/main" name="白本文">
  <a:themeElements>
    <a:clrScheme name="白本文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白本文">
      <a:majorFont>
        <a:latin typeface="Times"/>
        <a:ea typeface="Osaka"/>
        <a:cs typeface=""/>
      </a:majorFont>
      <a:minorFont>
        <a:latin typeface="Time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白本文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白本文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白本文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白本文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白本文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白本文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白本文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白本文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白本文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白本文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白本文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白本文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c51d296-8f3b-4e28-a443-d58d207ac10e" xsi:nil="true"/>
    <lcf76f155ced4ddcb4097134ff3c332f xmlns="cb9ec26f-2201-40dc-8991-08b24b8ae50b">
      <Terms xmlns="http://schemas.microsoft.com/office/infopath/2007/PartnerControls"/>
    </lcf76f155ced4ddcb4097134ff3c332f>
    <_Flow_SignoffStatus xmlns="cb9ec26f-2201-40dc-8991-08b24b8ae50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A5792F733205D4995060A42F2682B15" ma:contentTypeVersion="15" ma:contentTypeDescription="新しいドキュメントを作成します。" ma:contentTypeScope="" ma:versionID="5cf8cf5107a4518f979c05574a1d7270">
  <xsd:schema xmlns:xsd="http://www.w3.org/2001/XMLSchema" xmlns:xs="http://www.w3.org/2001/XMLSchema" xmlns:p="http://schemas.microsoft.com/office/2006/metadata/properties" xmlns:ns2="cb9ec26f-2201-40dc-8991-08b24b8ae50b" xmlns:ns3="fc51d296-8f3b-4e28-a443-d58d207ac10e" targetNamespace="http://schemas.microsoft.com/office/2006/metadata/properties" ma:root="true" ma:fieldsID="e50a1d437906dde390c5275200484520" ns2:_="" ns3:_="">
    <xsd:import namespace="cb9ec26f-2201-40dc-8991-08b24b8ae50b"/>
    <xsd:import namespace="fc51d296-8f3b-4e28-a443-d58d207ac1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ec26f-2201-40dc-8991-08b24b8ae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64d63cec-adaa-4823-9f5f-a031abd4e2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22" nillable="true" ma:displayName="承認の状態" ma:internalName="_x627f__x8a8d__x306e__x72b6__x614b_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51d296-8f3b-4e28-a443-d58d207ac10e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465e80a-9347-4f12-9a37-2bf3a68e5955}" ma:internalName="TaxCatchAll" ma:showField="CatchAllData" ma:web="fc51d296-8f3b-4e28-a443-d58d207ac1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490DE2-1877-4B77-B8A7-A39A7E517C7C}">
  <ds:schemaRefs>
    <ds:schemaRef ds:uri="http://schemas.microsoft.com/office/2006/metadata/properties"/>
    <ds:schemaRef ds:uri="http://schemas.microsoft.com/office/infopath/2007/PartnerControls"/>
    <ds:schemaRef ds:uri="fc51d296-8f3b-4e28-a443-d58d207ac10e"/>
    <ds:schemaRef ds:uri="cb9ec26f-2201-40dc-8991-08b24b8ae50b"/>
  </ds:schemaRefs>
</ds:datastoreItem>
</file>

<file path=customXml/itemProps2.xml><?xml version="1.0" encoding="utf-8"?>
<ds:datastoreItem xmlns:ds="http://schemas.openxmlformats.org/officeDocument/2006/customXml" ds:itemID="{E4063DBD-552E-4BF7-B13B-0E35AEA94C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298822-3DF1-46F6-9EE5-9FE0B943B1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9ec26f-2201-40dc-8991-08b24b8ae50b"/>
    <ds:schemaRef ds:uri="fc51d296-8f3b-4e28-a443-d58d207ac1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HD:保存ファイル:1.ティーシーディーエス（tcds）:東京医科歯科大学:UIリニューアル2013〜:2014:ダウンロード用データ:白本文.pot</Template>
  <TotalTime>148</TotalTime>
  <Words>64</Words>
  <Application>Microsoft Office PowerPoint</Application>
  <PresentationFormat>画面に合わせる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7" baseType="lpstr">
      <vt:lpstr>BIZ UDPゴシック</vt:lpstr>
      <vt:lpstr>Times</vt:lpstr>
      <vt:lpstr>白本文</vt:lpstr>
      <vt:lpstr>特定無期雇用職員への 採用申請資料（プレゼン資料）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千葉哲彦</dc:creator>
  <cp:lastModifiedBy>清水　満</cp:lastModifiedBy>
  <cp:revision>36</cp:revision>
  <dcterms:created xsi:type="dcterms:W3CDTF">2014-04-13T00:10:07Z</dcterms:created>
  <dcterms:modified xsi:type="dcterms:W3CDTF">2024-04-12T04:12:11Z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0x0101003A5792F733205D4995060A42F2682B15</vt:lpwstr>
  </property>
</Properties>
</file>