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59"/>
  </p:notesMasterIdLst>
  <p:sldIdLst>
    <p:sldId id="719" r:id="rId5"/>
    <p:sldId id="730" r:id="rId6"/>
    <p:sldId id="315" r:id="rId7"/>
    <p:sldId id="602" r:id="rId8"/>
    <p:sldId id="745" r:id="rId9"/>
    <p:sldId id="746" r:id="rId10"/>
    <p:sldId id="314" r:id="rId11"/>
    <p:sldId id="736" r:id="rId12"/>
    <p:sldId id="369" r:id="rId13"/>
    <p:sldId id="371" r:id="rId14"/>
    <p:sldId id="615" r:id="rId15"/>
    <p:sldId id="616" r:id="rId16"/>
    <p:sldId id="617" r:id="rId17"/>
    <p:sldId id="618" r:id="rId18"/>
    <p:sldId id="611" r:id="rId19"/>
    <p:sldId id="333" r:id="rId20"/>
    <p:sldId id="376" r:id="rId21"/>
    <p:sldId id="747" r:id="rId22"/>
    <p:sldId id="336" r:id="rId23"/>
    <p:sldId id="743" r:id="rId24"/>
    <p:sldId id="640" r:id="rId25"/>
    <p:sldId id="512" r:id="rId26"/>
    <p:sldId id="641" r:id="rId27"/>
    <p:sldId id="737" r:id="rId28"/>
    <p:sldId id="561" r:id="rId29"/>
    <p:sldId id="592" r:id="rId30"/>
    <p:sldId id="585" r:id="rId31"/>
    <p:sldId id="586" r:id="rId32"/>
    <p:sldId id="589" r:id="rId33"/>
    <p:sldId id="590" r:id="rId34"/>
    <p:sldId id="738" r:id="rId35"/>
    <p:sldId id="593" r:id="rId36"/>
    <p:sldId id="750" r:id="rId37"/>
    <p:sldId id="751" r:id="rId38"/>
    <p:sldId id="739" r:id="rId39"/>
    <p:sldId id="726" r:id="rId40"/>
    <p:sldId id="671" r:id="rId41"/>
    <p:sldId id="523" r:id="rId42"/>
    <p:sldId id="673" r:id="rId43"/>
    <p:sldId id="731" r:id="rId44"/>
    <p:sldId id="529" r:id="rId45"/>
    <p:sldId id="732" r:id="rId46"/>
    <p:sldId id="676" r:id="rId47"/>
    <p:sldId id="539" r:id="rId48"/>
    <p:sldId id="709" r:id="rId49"/>
    <p:sldId id="545" r:id="rId50"/>
    <p:sldId id="752" r:id="rId51"/>
    <p:sldId id="713" r:id="rId52"/>
    <p:sldId id="714" r:id="rId53"/>
    <p:sldId id="716" r:id="rId54"/>
    <p:sldId id="717" r:id="rId55"/>
    <p:sldId id="748" r:id="rId56"/>
    <p:sldId id="749" r:id="rId57"/>
    <p:sldId id="744" r:id="rId58"/>
  </p:sldIdLst>
  <p:sldSz cx="12192000" cy="6858000"/>
  <p:notesSz cx="7104063" cy="10234613"/>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9615" autoAdjust="0"/>
    <p:restoredTop sz="80435" autoAdjust="0"/>
  </p:normalViewPr>
  <p:slideViewPr>
    <p:cSldViewPr snapToGrid="0">
      <p:cViewPr varScale="1">
        <p:scale>
          <a:sx n="90" d="100"/>
          <a:sy n="90" d="100"/>
        </p:scale>
        <p:origin x="1698" y="78"/>
      </p:cViewPr>
      <p:guideLst/>
    </p:cSldViewPr>
  </p:slideViewPr>
  <p:notesTextViewPr>
    <p:cViewPr>
      <p:scale>
        <a:sx n="1" d="1"/>
        <a:sy n="1" d="1"/>
      </p:scale>
      <p:origin x="0" y="0"/>
    </p:cViewPr>
  </p:notesTextViewPr>
  <p:sorterViewPr>
    <p:cViewPr>
      <p:scale>
        <a:sx n="1" d="1"/>
        <a:sy n="1" d="1"/>
      </p:scale>
      <p:origin x="0" y="-9668"/>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slide" Target="slides/slide46.xml"/><Relationship Id="rId55" Type="http://schemas.openxmlformats.org/officeDocument/2006/relationships/slide" Target="slides/slide51.xml"/><Relationship Id="rId63" Type="http://schemas.openxmlformats.org/officeDocument/2006/relationships/tableStyles" Target="tableStyles.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slide" Target="slides/slide49.xml"/><Relationship Id="rId58" Type="http://schemas.openxmlformats.org/officeDocument/2006/relationships/slide" Target="slides/slide54.xml"/><Relationship Id="rId5" Type="http://schemas.openxmlformats.org/officeDocument/2006/relationships/slide" Target="slides/slide1.xml"/><Relationship Id="rId61" Type="http://schemas.openxmlformats.org/officeDocument/2006/relationships/viewProps" Target="viewProps.xml"/><Relationship Id="rId19" Type="http://schemas.openxmlformats.org/officeDocument/2006/relationships/slide" Target="slides/slide1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slide" Target="slides/slide52.xml"/><Relationship Id="rId8" Type="http://schemas.openxmlformats.org/officeDocument/2006/relationships/slide" Target="slides/slide4.xml"/><Relationship Id="rId51" Type="http://schemas.openxmlformats.org/officeDocument/2006/relationships/slide" Target="slides/slide47.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notesMaster" Target="notesMasters/notesMaster1.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5.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3078427" cy="513508"/>
          </a:xfrm>
          <a:prstGeom prst="rect">
            <a:avLst/>
          </a:prstGeom>
        </p:spPr>
        <p:txBody>
          <a:bodyPr vert="horz" lIns="99075" tIns="49538" rIns="99075" bIns="49538" rtlCol="0"/>
          <a:lstStyle>
            <a:lvl1pPr algn="l">
              <a:defRPr sz="1300"/>
            </a:lvl1pPr>
          </a:lstStyle>
          <a:p>
            <a:endParaRPr kumimoji="1" lang="ja-JP" altLang="en-US"/>
          </a:p>
        </p:txBody>
      </p:sp>
      <p:sp>
        <p:nvSpPr>
          <p:cNvPr id="3" name="日付プレースホルダー 2"/>
          <p:cNvSpPr>
            <a:spLocks noGrp="1"/>
          </p:cNvSpPr>
          <p:nvPr>
            <p:ph type="dt" idx="1"/>
          </p:nvPr>
        </p:nvSpPr>
        <p:spPr>
          <a:xfrm>
            <a:off x="4023992" y="0"/>
            <a:ext cx="3078427" cy="513508"/>
          </a:xfrm>
          <a:prstGeom prst="rect">
            <a:avLst/>
          </a:prstGeom>
        </p:spPr>
        <p:txBody>
          <a:bodyPr vert="horz" lIns="99075" tIns="49538" rIns="99075" bIns="49538" rtlCol="0"/>
          <a:lstStyle>
            <a:lvl1pPr algn="r">
              <a:defRPr sz="1300"/>
            </a:lvl1pPr>
          </a:lstStyle>
          <a:p>
            <a:fld id="{66D7A18A-D9C9-47BC-8E1E-6F1EF014AE4A}" type="datetimeFigureOut">
              <a:rPr kumimoji="1" lang="ja-JP" altLang="en-US" smtClean="0"/>
              <a:t>2024/6/24</a:t>
            </a:fld>
            <a:endParaRPr kumimoji="1" lang="ja-JP" altLang="en-US"/>
          </a:p>
        </p:txBody>
      </p:sp>
      <p:sp>
        <p:nvSpPr>
          <p:cNvPr id="4" name="スライド イメージ プレースホルダー 3"/>
          <p:cNvSpPr>
            <a:spLocks noGrp="1" noRot="1" noChangeAspect="1"/>
          </p:cNvSpPr>
          <p:nvPr>
            <p:ph type="sldImg" idx="2"/>
          </p:nvPr>
        </p:nvSpPr>
        <p:spPr>
          <a:xfrm>
            <a:off x="482600" y="1279525"/>
            <a:ext cx="6140450" cy="3454400"/>
          </a:xfrm>
          <a:prstGeom prst="rect">
            <a:avLst/>
          </a:prstGeom>
          <a:noFill/>
          <a:ln w="12700">
            <a:solidFill>
              <a:prstClr val="black"/>
            </a:solidFill>
          </a:ln>
        </p:spPr>
        <p:txBody>
          <a:bodyPr vert="horz" lIns="99075" tIns="49538" rIns="99075" bIns="49538" rtlCol="0" anchor="ctr"/>
          <a:lstStyle/>
          <a:p>
            <a:endParaRPr lang="ja-JP" altLang="en-US"/>
          </a:p>
        </p:txBody>
      </p:sp>
      <p:sp>
        <p:nvSpPr>
          <p:cNvPr id="5" name="ノート プレースホルダー 4"/>
          <p:cNvSpPr>
            <a:spLocks noGrp="1"/>
          </p:cNvSpPr>
          <p:nvPr>
            <p:ph type="body" sz="quarter" idx="3"/>
          </p:nvPr>
        </p:nvSpPr>
        <p:spPr>
          <a:xfrm>
            <a:off x="710407" y="4925407"/>
            <a:ext cx="5683250" cy="4029879"/>
          </a:xfrm>
          <a:prstGeom prst="rect">
            <a:avLst/>
          </a:prstGeom>
        </p:spPr>
        <p:txBody>
          <a:bodyPr vert="horz" lIns="99075" tIns="49538" rIns="99075" bIns="49538"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9721107"/>
            <a:ext cx="3078427" cy="513507"/>
          </a:xfrm>
          <a:prstGeom prst="rect">
            <a:avLst/>
          </a:prstGeom>
        </p:spPr>
        <p:txBody>
          <a:bodyPr vert="horz" lIns="99075" tIns="49538" rIns="99075" bIns="49538" rtlCol="0" anchor="b"/>
          <a:lstStyle>
            <a:lvl1pPr algn="l">
              <a:defRPr sz="1300"/>
            </a:lvl1pPr>
          </a:lstStyle>
          <a:p>
            <a:endParaRPr kumimoji="1" lang="ja-JP" altLang="en-US"/>
          </a:p>
        </p:txBody>
      </p:sp>
      <p:sp>
        <p:nvSpPr>
          <p:cNvPr id="7" name="スライド番号プレースホルダー 6"/>
          <p:cNvSpPr>
            <a:spLocks noGrp="1"/>
          </p:cNvSpPr>
          <p:nvPr>
            <p:ph type="sldNum" sz="quarter" idx="5"/>
          </p:nvPr>
        </p:nvSpPr>
        <p:spPr>
          <a:xfrm>
            <a:off x="4023992" y="9721107"/>
            <a:ext cx="3078427" cy="513507"/>
          </a:xfrm>
          <a:prstGeom prst="rect">
            <a:avLst/>
          </a:prstGeom>
        </p:spPr>
        <p:txBody>
          <a:bodyPr vert="horz" lIns="99075" tIns="49538" rIns="99075" bIns="49538" rtlCol="0" anchor="b"/>
          <a:lstStyle>
            <a:lvl1pPr algn="r">
              <a:defRPr sz="1300"/>
            </a:lvl1pPr>
          </a:lstStyle>
          <a:p>
            <a:fld id="{D6952C83-D98F-4283-B23B-DA388B6E9B46}" type="slidenum">
              <a:rPr kumimoji="1" lang="ja-JP" altLang="en-US" smtClean="0"/>
              <a:t>‹#›</a:t>
            </a:fld>
            <a:endParaRPr kumimoji="1" lang="ja-JP" altLang="en-US"/>
          </a:p>
        </p:txBody>
      </p:sp>
    </p:spTree>
    <p:extLst>
      <p:ext uri="{BB962C8B-B14F-4D97-AF65-F5344CB8AC3E}">
        <p14:creationId xmlns:p14="http://schemas.microsoft.com/office/powerpoint/2010/main" val="32131858"/>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D6952C83-D98F-4283-B23B-DA388B6E9B46}" type="slidenum">
              <a:rPr kumimoji="1" lang="ja-JP" altLang="en-US" smtClean="0"/>
              <a:t>30</a:t>
            </a:fld>
            <a:endParaRPr kumimoji="1" lang="ja-JP" altLang="en-US"/>
          </a:p>
        </p:txBody>
      </p:sp>
    </p:spTree>
    <p:extLst>
      <p:ext uri="{BB962C8B-B14F-4D97-AF65-F5344CB8AC3E}">
        <p14:creationId xmlns:p14="http://schemas.microsoft.com/office/powerpoint/2010/main" val="208228944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D6952C83-D98F-4283-B23B-DA388B6E9B46}" type="slidenum">
              <a:rPr kumimoji="1" lang="ja-JP" altLang="en-US" smtClean="0"/>
              <a:t>46</a:t>
            </a:fld>
            <a:endParaRPr kumimoji="1" lang="ja-JP" altLang="en-US"/>
          </a:p>
        </p:txBody>
      </p:sp>
    </p:spTree>
    <p:extLst>
      <p:ext uri="{BB962C8B-B14F-4D97-AF65-F5344CB8AC3E}">
        <p14:creationId xmlns:p14="http://schemas.microsoft.com/office/powerpoint/2010/main" val="395569269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06E3344-0C78-4E60-5B2B-0A82AAF810DF}"/>
            </a:ext>
          </a:extLst>
        </p:cNvPr>
        <p:cNvGrpSpPr/>
        <p:nvPr/>
      </p:nvGrpSpPr>
      <p:grpSpPr>
        <a:xfrm>
          <a:off x="0" y="0"/>
          <a:ext cx="0" cy="0"/>
          <a:chOff x="0" y="0"/>
          <a:chExt cx="0" cy="0"/>
        </a:xfrm>
      </p:grpSpPr>
      <p:sp>
        <p:nvSpPr>
          <p:cNvPr id="2" name="スライド イメージ プレースホルダー 1">
            <a:extLst>
              <a:ext uri="{FF2B5EF4-FFF2-40B4-BE49-F238E27FC236}">
                <a16:creationId xmlns:a16="http://schemas.microsoft.com/office/drawing/2014/main" id="{9669911D-4134-721B-6345-F391042BCFD1}"/>
              </a:ext>
            </a:extLst>
          </p:cNvPr>
          <p:cNvSpPr>
            <a:spLocks noGrp="1" noRot="1" noChangeAspect="1"/>
          </p:cNvSpPr>
          <p:nvPr>
            <p:ph type="sldImg"/>
          </p:nvPr>
        </p:nvSpPr>
        <p:spPr/>
      </p:sp>
      <p:sp>
        <p:nvSpPr>
          <p:cNvPr id="3" name="ノート プレースホルダー 2">
            <a:extLst>
              <a:ext uri="{FF2B5EF4-FFF2-40B4-BE49-F238E27FC236}">
                <a16:creationId xmlns:a16="http://schemas.microsoft.com/office/drawing/2014/main" id="{5FEB9B08-1C48-0008-3738-1DC4BD7B3DD2}"/>
              </a:ext>
            </a:extLst>
          </p:cNvPr>
          <p:cNvSpPr>
            <a:spLocks noGrp="1"/>
          </p:cNvSpPr>
          <p:nvPr>
            <p:ph type="body" idx="1"/>
          </p:nvPr>
        </p:nvSpPr>
        <p:spPr/>
        <p:txBody>
          <a:bodyPr/>
          <a:lstStyle/>
          <a:p>
            <a:endParaRPr kumimoji="1" lang="ja-JP" altLang="en-US"/>
          </a:p>
        </p:txBody>
      </p:sp>
      <p:sp>
        <p:nvSpPr>
          <p:cNvPr id="4" name="スライド番号プレースホルダー 3">
            <a:extLst>
              <a:ext uri="{FF2B5EF4-FFF2-40B4-BE49-F238E27FC236}">
                <a16:creationId xmlns:a16="http://schemas.microsoft.com/office/drawing/2014/main" id="{FD115501-3618-D1CA-AD5C-EECF07CF1021}"/>
              </a:ext>
            </a:extLst>
          </p:cNvPr>
          <p:cNvSpPr>
            <a:spLocks noGrp="1"/>
          </p:cNvSpPr>
          <p:nvPr>
            <p:ph type="sldNum" sz="quarter" idx="5"/>
          </p:nvPr>
        </p:nvSpPr>
        <p:spPr/>
        <p:txBody>
          <a:bodyPr/>
          <a:lstStyle/>
          <a:p>
            <a:fld id="{D6952C83-D98F-4283-B23B-DA388B6E9B46}" type="slidenum">
              <a:rPr kumimoji="1" lang="ja-JP" altLang="en-US" smtClean="0"/>
              <a:t>47</a:t>
            </a:fld>
            <a:endParaRPr kumimoji="1" lang="ja-JP" altLang="en-US"/>
          </a:p>
        </p:txBody>
      </p:sp>
    </p:spTree>
    <p:extLst>
      <p:ext uri="{BB962C8B-B14F-4D97-AF65-F5344CB8AC3E}">
        <p14:creationId xmlns:p14="http://schemas.microsoft.com/office/powerpoint/2010/main" val="390442626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19EFA43A-FC95-5273-F6F8-5CBCCF36C748}"/>
              </a:ext>
            </a:extLst>
          </p:cNvPr>
          <p:cNvSpPr>
            <a:spLocks noGrp="1"/>
          </p:cNvSpPr>
          <p:nvPr>
            <p:ph type="ctrTitle"/>
          </p:nvPr>
        </p:nvSpPr>
        <p:spPr>
          <a:xfrm>
            <a:off x="1524000" y="1122363"/>
            <a:ext cx="9144000" cy="2387600"/>
          </a:xfrm>
        </p:spPr>
        <p:txBody>
          <a:bodyPr anchor="b"/>
          <a:lstStyle>
            <a:lvl1pPr algn="ctr">
              <a:defRPr sz="6000"/>
            </a:lvl1pPr>
          </a:lstStyle>
          <a:p>
            <a:r>
              <a:rPr kumimoji="1" lang="ja-JP" altLang="en-US"/>
              <a:t>マスター タイトルの書式設定</a:t>
            </a:r>
          </a:p>
        </p:txBody>
      </p:sp>
      <p:sp>
        <p:nvSpPr>
          <p:cNvPr id="3" name="字幕 2">
            <a:extLst>
              <a:ext uri="{FF2B5EF4-FFF2-40B4-BE49-F238E27FC236}">
                <a16:creationId xmlns:a16="http://schemas.microsoft.com/office/drawing/2014/main" id="{93B6AAE3-4297-CD62-7748-4FD3D657234E}"/>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kumimoji="1" lang="ja-JP" altLang="en-US"/>
              <a:t>マスター サブタイトルの書式設定</a:t>
            </a:r>
          </a:p>
        </p:txBody>
      </p:sp>
      <p:sp>
        <p:nvSpPr>
          <p:cNvPr id="4" name="日付プレースホルダー 3">
            <a:extLst>
              <a:ext uri="{FF2B5EF4-FFF2-40B4-BE49-F238E27FC236}">
                <a16:creationId xmlns:a16="http://schemas.microsoft.com/office/drawing/2014/main" id="{ADEFA1E4-EE16-18E6-E272-A7E6828DBD19}"/>
              </a:ext>
            </a:extLst>
          </p:cNvPr>
          <p:cNvSpPr>
            <a:spLocks noGrp="1"/>
          </p:cNvSpPr>
          <p:nvPr>
            <p:ph type="dt" sz="half" idx="10"/>
          </p:nvPr>
        </p:nvSpPr>
        <p:spPr/>
        <p:txBody>
          <a:bodyPr/>
          <a:lstStyle/>
          <a:p>
            <a:fld id="{106413B4-3871-4D5D-B1E2-FAF4710A3128}" type="datetime1">
              <a:rPr kumimoji="1" lang="ja-JP" altLang="en-US" smtClean="0"/>
              <a:t>2024/6/24</a:t>
            </a:fld>
            <a:endParaRPr kumimoji="1" lang="ja-JP" altLang="en-US"/>
          </a:p>
        </p:txBody>
      </p:sp>
      <p:sp>
        <p:nvSpPr>
          <p:cNvPr id="5" name="フッター プレースホルダー 4">
            <a:extLst>
              <a:ext uri="{FF2B5EF4-FFF2-40B4-BE49-F238E27FC236}">
                <a16:creationId xmlns:a16="http://schemas.microsoft.com/office/drawing/2014/main" id="{3528296A-59C6-8B4A-380A-7AAF19A270C1}"/>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3F85FEC8-1E59-3889-0D07-78F52A3A723E}"/>
              </a:ext>
            </a:extLst>
          </p:cNvPr>
          <p:cNvSpPr>
            <a:spLocks noGrp="1"/>
          </p:cNvSpPr>
          <p:nvPr>
            <p:ph type="sldNum" sz="quarter" idx="12"/>
          </p:nvPr>
        </p:nvSpPr>
        <p:spPr/>
        <p:txBody>
          <a:bodyPr/>
          <a:lstStyle/>
          <a:p>
            <a:fld id="{CBDFE4F4-5846-42D0-ABC5-9F6A57528B1E}" type="slidenum">
              <a:rPr kumimoji="1" lang="ja-JP" altLang="en-US" smtClean="0"/>
              <a:t>‹#›</a:t>
            </a:fld>
            <a:endParaRPr kumimoji="1" lang="ja-JP" altLang="en-US"/>
          </a:p>
        </p:txBody>
      </p:sp>
    </p:spTree>
    <p:extLst>
      <p:ext uri="{BB962C8B-B14F-4D97-AF65-F5344CB8AC3E}">
        <p14:creationId xmlns:p14="http://schemas.microsoft.com/office/powerpoint/2010/main" val="396749992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666180C2-A33C-8562-7617-5EFF3030F62B}"/>
              </a:ext>
            </a:extLst>
          </p:cNvPr>
          <p:cNvSpPr>
            <a:spLocks noGrp="1"/>
          </p:cNvSpPr>
          <p:nvPr>
            <p:ph type="title"/>
          </p:nvPr>
        </p:nvSpPr>
        <p:spPr/>
        <p:txBody>
          <a:bodyPr/>
          <a:lstStyle/>
          <a:p>
            <a:r>
              <a:rPr kumimoji="1" lang="ja-JP" altLang="en-US"/>
              <a:t>マスター タイトルの書式設定</a:t>
            </a:r>
          </a:p>
        </p:txBody>
      </p:sp>
      <p:sp>
        <p:nvSpPr>
          <p:cNvPr id="3" name="縦書きテキスト プレースホルダー 2">
            <a:extLst>
              <a:ext uri="{FF2B5EF4-FFF2-40B4-BE49-F238E27FC236}">
                <a16:creationId xmlns:a16="http://schemas.microsoft.com/office/drawing/2014/main" id="{CF178880-B9AA-FB53-DAB3-3318F6A53D7C}"/>
              </a:ext>
            </a:extLst>
          </p:cNvPr>
          <p:cNvSpPr>
            <a:spLocks noGrp="1"/>
          </p:cNvSpPr>
          <p:nvPr>
            <p:ph type="body" orient="vert" idx="1"/>
          </p:nvPr>
        </p:nvSpPr>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7615ADC4-8844-9EB4-7AB3-C63B3B5F3F0A}"/>
              </a:ext>
            </a:extLst>
          </p:cNvPr>
          <p:cNvSpPr>
            <a:spLocks noGrp="1"/>
          </p:cNvSpPr>
          <p:nvPr>
            <p:ph type="dt" sz="half" idx="10"/>
          </p:nvPr>
        </p:nvSpPr>
        <p:spPr/>
        <p:txBody>
          <a:bodyPr/>
          <a:lstStyle/>
          <a:p>
            <a:fld id="{3894112B-E547-453F-895B-1BB1B8B5610C}" type="datetime1">
              <a:rPr kumimoji="1" lang="ja-JP" altLang="en-US" smtClean="0"/>
              <a:t>2024/6/24</a:t>
            </a:fld>
            <a:endParaRPr kumimoji="1" lang="ja-JP" altLang="en-US"/>
          </a:p>
        </p:txBody>
      </p:sp>
      <p:sp>
        <p:nvSpPr>
          <p:cNvPr id="5" name="フッター プレースホルダー 4">
            <a:extLst>
              <a:ext uri="{FF2B5EF4-FFF2-40B4-BE49-F238E27FC236}">
                <a16:creationId xmlns:a16="http://schemas.microsoft.com/office/drawing/2014/main" id="{0364A7C9-2C87-8C5B-4A17-72C81EF2B855}"/>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85536408-C04D-125A-E99F-D48018BBB8EC}"/>
              </a:ext>
            </a:extLst>
          </p:cNvPr>
          <p:cNvSpPr>
            <a:spLocks noGrp="1"/>
          </p:cNvSpPr>
          <p:nvPr>
            <p:ph type="sldNum" sz="quarter" idx="12"/>
          </p:nvPr>
        </p:nvSpPr>
        <p:spPr/>
        <p:txBody>
          <a:bodyPr/>
          <a:lstStyle/>
          <a:p>
            <a:fld id="{CBDFE4F4-5846-42D0-ABC5-9F6A57528B1E}" type="slidenum">
              <a:rPr kumimoji="1" lang="ja-JP" altLang="en-US" smtClean="0"/>
              <a:t>‹#›</a:t>
            </a:fld>
            <a:endParaRPr kumimoji="1" lang="ja-JP" altLang="en-US"/>
          </a:p>
        </p:txBody>
      </p:sp>
    </p:spTree>
    <p:extLst>
      <p:ext uri="{BB962C8B-B14F-4D97-AF65-F5344CB8AC3E}">
        <p14:creationId xmlns:p14="http://schemas.microsoft.com/office/powerpoint/2010/main" val="375699094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a:extLst>
              <a:ext uri="{FF2B5EF4-FFF2-40B4-BE49-F238E27FC236}">
                <a16:creationId xmlns:a16="http://schemas.microsoft.com/office/drawing/2014/main" id="{FF1A3E2A-FF71-BC9D-7F73-5756DC0A5DBB}"/>
              </a:ext>
            </a:extLst>
          </p:cNvPr>
          <p:cNvSpPr>
            <a:spLocks noGrp="1"/>
          </p:cNvSpPr>
          <p:nvPr>
            <p:ph type="title" orient="vert"/>
          </p:nvPr>
        </p:nvSpPr>
        <p:spPr>
          <a:xfrm>
            <a:off x="8724900" y="365125"/>
            <a:ext cx="2628900" cy="5811838"/>
          </a:xfrm>
        </p:spPr>
        <p:txBody>
          <a:bodyPr vert="eaVert"/>
          <a:lstStyle/>
          <a:p>
            <a:r>
              <a:rPr kumimoji="1" lang="ja-JP" altLang="en-US"/>
              <a:t>マスター タイトルの書式設定</a:t>
            </a:r>
          </a:p>
        </p:txBody>
      </p:sp>
      <p:sp>
        <p:nvSpPr>
          <p:cNvPr id="3" name="縦書きテキスト プレースホルダー 2">
            <a:extLst>
              <a:ext uri="{FF2B5EF4-FFF2-40B4-BE49-F238E27FC236}">
                <a16:creationId xmlns:a16="http://schemas.microsoft.com/office/drawing/2014/main" id="{5BD706EA-2F24-3B5D-C80F-6FFF58A9420B}"/>
              </a:ext>
            </a:extLst>
          </p:cNvPr>
          <p:cNvSpPr>
            <a:spLocks noGrp="1"/>
          </p:cNvSpPr>
          <p:nvPr>
            <p:ph type="body" orient="vert" idx="1"/>
          </p:nvPr>
        </p:nvSpPr>
        <p:spPr>
          <a:xfrm>
            <a:off x="838200" y="365125"/>
            <a:ext cx="7734300" cy="5811838"/>
          </a:xfrm>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03C69B58-B5F8-7810-1A99-F5DEF9B4446D}"/>
              </a:ext>
            </a:extLst>
          </p:cNvPr>
          <p:cNvSpPr>
            <a:spLocks noGrp="1"/>
          </p:cNvSpPr>
          <p:nvPr>
            <p:ph type="dt" sz="half" idx="10"/>
          </p:nvPr>
        </p:nvSpPr>
        <p:spPr/>
        <p:txBody>
          <a:bodyPr/>
          <a:lstStyle/>
          <a:p>
            <a:fld id="{CA72E70E-65EA-4BC8-9230-4BB4430AF48D}" type="datetime1">
              <a:rPr kumimoji="1" lang="ja-JP" altLang="en-US" smtClean="0"/>
              <a:t>2024/6/24</a:t>
            </a:fld>
            <a:endParaRPr kumimoji="1" lang="ja-JP" altLang="en-US"/>
          </a:p>
        </p:txBody>
      </p:sp>
      <p:sp>
        <p:nvSpPr>
          <p:cNvPr id="5" name="フッター プレースホルダー 4">
            <a:extLst>
              <a:ext uri="{FF2B5EF4-FFF2-40B4-BE49-F238E27FC236}">
                <a16:creationId xmlns:a16="http://schemas.microsoft.com/office/drawing/2014/main" id="{E4D557B6-89E1-6F09-ACDA-D9974C56C36A}"/>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42F8D894-CDC6-65C7-4C6A-87F54BBD134B}"/>
              </a:ext>
            </a:extLst>
          </p:cNvPr>
          <p:cNvSpPr>
            <a:spLocks noGrp="1"/>
          </p:cNvSpPr>
          <p:nvPr>
            <p:ph type="sldNum" sz="quarter" idx="12"/>
          </p:nvPr>
        </p:nvSpPr>
        <p:spPr/>
        <p:txBody>
          <a:bodyPr/>
          <a:lstStyle/>
          <a:p>
            <a:fld id="{CBDFE4F4-5846-42D0-ABC5-9F6A57528B1E}" type="slidenum">
              <a:rPr kumimoji="1" lang="ja-JP" altLang="en-US" smtClean="0"/>
              <a:t>‹#›</a:t>
            </a:fld>
            <a:endParaRPr kumimoji="1" lang="ja-JP" altLang="en-US"/>
          </a:p>
        </p:txBody>
      </p:sp>
    </p:spTree>
    <p:extLst>
      <p:ext uri="{BB962C8B-B14F-4D97-AF65-F5344CB8AC3E}">
        <p14:creationId xmlns:p14="http://schemas.microsoft.com/office/powerpoint/2010/main" val="216827667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3FD75B3B-E43A-0AAC-15B4-56ED6A126205}"/>
              </a:ext>
            </a:extLst>
          </p:cNvPr>
          <p:cNvSpPr>
            <a:spLocks noGrp="1"/>
          </p:cNvSpPr>
          <p:nvPr>
            <p:ph type="title"/>
          </p:nvPr>
        </p:nvSpPr>
        <p:spPr/>
        <p:txBody>
          <a:bodyPr/>
          <a:lstStyle/>
          <a:p>
            <a:r>
              <a:rPr kumimoji="1" lang="ja-JP" altLang="en-US"/>
              <a:t>マスター タイトルの書式設定</a:t>
            </a:r>
          </a:p>
        </p:txBody>
      </p:sp>
      <p:sp>
        <p:nvSpPr>
          <p:cNvPr id="3" name="コンテンツ プレースホルダー 2">
            <a:extLst>
              <a:ext uri="{FF2B5EF4-FFF2-40B4-BE49-F238E27FC236}">
                <a16:creationId xmlns:a16="http://schemas.microsoft.com/office/drawing/2014/main" id="{1B34DAA0-E762-2740-4C53-4FB3F7AC1791}"/>
              </a:ext>
            </a:extLst>
          </p:cNvPr>
          <p:cNvSpPr>
            <a:spLocks noGrp="1"/>
          </p:cNvSpPr>
          <p:nvPr>
            <p:ph idx="1"/>
          </p:nvPr>
        </p:nvSpPr>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8EB5FAE2-AF77-F4F5-15EF-28B105C637A1}"/>
              </a:ext>
            </a:extLst>
          </p:cNvPr>
          <p:cNvSpPr>
            <a:spLocks noGrp="1"/>
          </p:cNvSpPr>
          <p:nvPr>
            <p:ph type="dt" sz="half" idx="10"/>
          </p:nvPr>
        </p:nvSpPr>
        <p:spPr/>
        <p:txBody>
          <a:bodyPr/>
          <a:lstStyle/>
          <a:p>
            <a:fld id="{2492BC17-A282-4F00-938B-DD523661B880}" type="datetime1">
              <a:rPr kumimoji="1" lang="ja-JP" altLang="en-US" smtClean="0"/>
              <a:t>2024/6/24</a:t>
            </a:fld>
            <a:endParaRPr kumimoji="1" lang="ja-JP" altLang="en-US"/>
          </a:p>
        </p:txBody>
      </p:sp>
      <p:sp>
        <p:nvSpPr>
          <p:cNvPr id="5" name="フッター プレースホルダー 4">
            <a:extLst>
              <a:ext uri="{FF2B5EF4-FFF2-40B4-BE49-F238E27FC236}">
                <a16:creationId xmlns:a16="http://schemas.microsoft.com/office/drawing/2014/main" id="{BD64B3A7-5C7F-4C84-8631-238F49632358}"/>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5FD080BC-5B5C-CC11-8E58-C86BF82D7BDF}"/>
              </a:ext>
            </a:extLst>
          </p:cNvPr>
          <p:cNvSpPr>
            <a:spLocks noGrp="1"/>
          </p:cNvSpPr>
          <p:nvPr>
            <p:ph type="sldNum" sz="quarter" idx="12"/>
          </p:nvPr>
        </p:nvSpPr>
        <p:spPr/>
        <p:txBody>
          <a:bodyPr/>
          <a:lstStyle/>
          <a:p>
            <a:fld id="{CBDFE4F4-5846-42D0-ABC5-9F6A57528B1E}" type="slidenum">
              <a:rPr kumimoji="1" lang="ja-JP" altLang="en-US" smtClean="0"/>
              <a:t>‹#›</a:t>
            </a:fld>
            <a:endParaRPr kumimoji="1" lang="ja-JP" altLang="en-US"/>
          </a:p>
        </p:txBody>
      </p:sp>
    </p:spTree>
    <p:extLst>
      <p:ext uri="{BB962C8B-B14F-4D97-AF65-F5344CB8AC3E}">
        <p14:creationId xmlns:p14="http://schemas.microsoft.com/office/powerpoint/2010/main" val="35986928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5FF2B6D2-2D58-3CDE-5DA6-564B9735F6E4}"/>
              </a:ext>
            </a:extLst>
          </p:cNvPr>
          <p:cNvSpPr>
            <a:spLocks noGrp="1"/>
          </p:cNvSpPr>
          <p:nvPr>
            <p:ph type="title"/>
          </p:nvPr>
        </p:nvSpPr>
        <p:spPr>
          <a:xfrm>
            <a:off x="831850" y="1709738"/>
            <a:ext cx="10515600" cy="2852737"/>
          </a:xfrm>
        </p:spPr>
        <p:txBody>
          <a:bodyPr anchor="b"/>
          <a:lstStyle>
            <a:lvl1pPr>
              <a:defRPr sz="6000"/>
            </a:lvl1pPr>
          </a:lstStyle>
          <a:p>
            <a:r>
              <a:rPr kumimoji="1" lang="ja-JP" altLang="en-US"/>
              <a:t>マスター タイトルの書式設定</a:t>
            </a:r>
          </a:p>
        </p:txBody>
      </p:sp>
      <p:sp>
        <p:nvSpPr>
          <p:cNvPr id="3" name="テキスト プレースホルダー 2">
            <a:extLst>
              <a:ext uri="{FF2B5EF4-FFF2-40B4-BE49-F238E27FC236}">
                <a16:creationId xmlns:a16="http://schemas.microsoft.com/office/drawing/2014/main" id="{CDD01991-D040-8790-3EB6-0A277402C9BE}"/>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kumimoji="1" lang="ja-JP" altLang="en-US"/>
              <a:t>マスター テキストの書式設定</a:t>
            </a:r>
          </a:p>
        </p:txBody>
      </p:sp>
      <p:sp>
        <p:nvSpPr>
          <p:cNvPr id="4" name="日付プレースホルダー 3">
            <a:extLst>
              <a:ext uri="{FF2B5EF4-FFF2-40B4-BE49-F238E27FC236}">
                <a16:creationId xmlns:a16="http://schemas.microsoft.com/office/drawing/2014/main" id="{7A1F594F-9EFA-68EC-FC21-A1C4E453DAE0}"/>
              </a:ext>
            </a:extLst>
          </p:cNvPr>
          <p:cNvSpPr>
            <a:spLocks noGrp="1"/>
          </p:cNvSpPr>
          <p:nvPr>
            <p:ph type="dt" sz="half" idx="10"/>
          </p:nvPr>
        </p:nvSpPr>
        <p:spPr/>
        <p:txBody>
          <a:bodyPr/>
          <a:lstStyle/>
          <a:p>
            <a:fld id="{D7F7DD4C-CF8A-4172-8CEE-A8E5708D78BE}" type="datetime1">
              <a:rPr kumimoji="1" lang="ja-JP" altLang="en-US" smtClean="0"/>
              <a:t>2024/6/24</a:t>
            </a:fld>
            <a:endParaRPr kumimoji="1" lang="ja-JP" altLang="en-US"/>
          </a:p>
        </p:txBody>
      </p:sp>
      <p:sp>
        <p:nvSpPr>
          <p:cNvPr id="5" name="フッター プレースホルダー 4">
            <a:extLst>
              <a:ext uri="{FF2B5EF4-FFF2-40B4-BE49-F238E27FC236}">
                <a16:creationId xmlns:a16="http://schemas.microsoft.com/office/drawing/2014/main" id="{A035D7D1-E072-69F1-CAEE-6E2168B67988}"/>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B256FC03-3F17-A87C-B0E7-620D2D15BA34}"/>
              </a:ext>
            </a:extLst>
          </p:cNvPr>
          <p:cNvSpPr>
            <a:spLocks noGrp="1"/>
          </p:cNvSpPr>
          <p:nvPr>
            <p:ph type="sldNum" sz="quarter" idx="12"/>
          </p:nvPr>
        </p:nvSpPr>
        <p:spPr/>
        <p:txBody>
          <a:bodyPr/>
          <a:lstStyle/>
          <a:p>
            <a:fld id="{CBDFE4F4-5846-42D0-ABC5-9F6A57528B1E}" type="slidenum">
              <a:rPr kumimoji="1" lang="ja-JP" altLang="en-US" smtClean="0"/>
              <a:t>‹#›</a:t>
            </a:fld>
            <a:endParaRPr kumimoji="1" lang="ja-JP" altLang="en-US"/>
          </a:p>
        </p:txBody>
      </p:sp>
    </p:spTree>
    <p:extLst>
      <p:ext uri="{BB962C8B-B14F-4D97-AF65-F5344CB8AC3E}">
        <p14:creationId xmlns:p14="http://schemas.microsoft.com/office/powerpoint/2010/main" val="354393147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D379135D-CEA6-17BA-A5CA-248A76E64959}"/>
              </a:ext>
            </a:extLst>
          </p:cNvPr>
          <p:cNvSpPr>
            <a:spLocks noGrp="1"/>
          </p:cNvSpPr>
          <p:nvPr>
            <p:ph type="title"/>
          </p:nvPr>
        </p:nvSpPr>
        <p:spPr/>
        <p:txBody>
          <a:bodyPr/>
          <a:lstStyle/>
          <a:p>
            <a:r>
              <a:rPr kumimoji="1" lang="ja-JP" altLang="en-US"/>
              <a:t>マスター タイトルの書式設定</a:t>
            </a:r>
          </a:p>
        </p:txBody>
      </p:sp>
      <p:sp>
        <p:nvSpPr>
          <p:cNvPr id="3" name="コンテンツ プレースホルダー 2">
            <a:extLst>
              <a:ext uri="{FF2B5EF4-FFF2-40B4-BE49-F238E27FC236}">
                <a16:creationId xmlns:a16="http://schemas.microsoft.com/office/drawing/2014/main" id="{02F296E8-0B41-5AEA-1142-EB229E79467A}"/>
              </a:ext>
            </a:extLst>
          </p:cNvPr>
          <p:cNvSpPr>
            <a:spLocks noGrp="1"/>
          </p:cNvSpPr>
          <p:nvPr>
            <p:ph sz="half" idx="1"/>
          </p:nvPr>
        </p:nvSpPr>
        <p:spPr>
          <a:xfrm>
            <a:off x="838200" y="1825625"/>
            <a:ext cx="5181600" cy="435133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コンテンツ プレースホルダー 3">
            <a:extLst>
              <a:ext uri="{FF2B5EF4-FFF2-40B4-BE49-F238E27FC236}">
                <a16:creationId xmlns:a16="http://schemas.microsoft.com/office/drawing/2014/main" id="{AA6DACEB-B882-9284-4FF3-8F977E19BCE8}"/>
              </a:ext>
            </a:extLst>
          </p:cNvPr>
          <p:cNvSpPr>
            <a:spLocks noGrp="1"/>
          </p:cNvSpPr>
          <p:nvPr>
            <p:ph sz="half" idx="2"/>
          </p:nvPr>
        </p:nvSpPr>
        <p:spPr>
          <a:xfrm>
            <a:off x="6172200" y="1825625"/>
            <a:ext cx="5181600" cy="435133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日付プレースホルダー 4">
            <a:extLst>
              <a:ext uri="{FF2B5EF4-FFF2-40B4-BE49-F238E27FC236}">
                <a16:creationId xmlns:a16="http://schemas.microsoft.com/office/drawing/2014/main" id="{D184BAEF-60D8-D12F-D844-0D82F271A683}"/>
              </a:ext>
            </a:extLst>
          </p:cNvPr>
          <p:cNvSpPr>
            <a:spLocks noGrp="1"/>
          </p:cNvSpPr>
          <p:nvPr>
            <p:ph type="dt" sz="half" idx="10"/>
          </p:nvPr>
        </p:nvSpPr>
        <p:spPr/>
        <p:txBody>
          <a:bodyPr/>
          <a:lstStyle/>
          <a:p>
            <a:fld id="{79918346-C17A-4DB3-B9C0-3A821FCB7242}" type="datetime1">
              <a:rPr kumimoji="1" lang="ja-JP" altLang="en-US" smtClean="0"/>
              <a:t>2024/6/24</a:t>
            </a:fld>
            <a:endParaRPr kumimoji="1" lang="ja-JP" altLang="en-US"/>
          </a:p>
        </p:txBody>
      </p:sp>
      <p:sp>
        <p:nvSpPr>
          <p:cNvPr id="6" name="フッター プレースホルダー 5">
            <a:extLst>
              <a:ext uri="{FF2B5EF4-FFF2-40B4-BE49-F238E27FC236}">
                <a16:creationId xmlns:a16="http://schemas.microsoft.com/office/drawing/2014/main" id="{340EBA15-FFC3-F6A3-0D42-C427B33D3A61}"/>
              </a:ext>
            </a:extLst>
          </p:cNvPr>
          <p:cNvSpPr>
            <a:spLocks noGrp="1"/>
          </p:cNvSpPr>
          <p:nvPr>
            <p:ph type="ftr" sz="quarter" idx="11"/>
          </p:nvPr>
        </p:nvSpPr>
        <p:spPr/>
        <p:txBody>
          <a:bodyPr/>
          <a:lstStyle/>
          <a:p>
            <a:endParaRPr kumimoji="1" lang="ja-JP" altLang="en-US"/>
          </a:p>
        </p:txBody>
      </p:sp>
      <p:sp>
        <p:nvSpPr>
          <p:cNvPr id="7" name="スライド番号プレースホルダー 6">
            <a:extLst>
              <a:ext uri="{FF2B5EF4-FFF2-40B4-BE49-F238E27FC236}">
                <a16:creationId xmlns:a16="http://schemas.microsoft.com/office/drawing/2014/main" id="{FD027144-416F-E37A-74BA-75B3C8637260}"/>
              </a:ext>
            </a:extLst>
          </p:cNvPr>
          <p:cNvSpPr>
            <a:spLocks noGrp="1"/>
          </p:cNvSpPr>
          <p:nvPr>
            <p:ph type="sldNum" sz="quarter" idx="12"/>
          </p:nvPr>
        </p:nvSpPr>
        <p:spPr/>
        <p:txBody>
          <a:bodyPr/>
          <a:lstStyle/>
          <a:p>
            <a:fld id="{CBDFE4F4-5846-42D0-ABC5-9F6A57528B1E}" type="slidenum">
              <a:rPr kumimoji="1" lang="ja-JP" altLang="en-US" smtClean="0"/>
              <a:t>‹#›</a:t>
            </a:fld>
            <a:endParaRPr kumimoji="1" lang="ja-JP" altLang="en-US"/>
          </a:p>
        </p:txBody>
      </p:sp>
    </p:spTree>
    <p:extLst>
      <p:ext uri="{BB962C8B-B14F-4D97-AF65-F5344CB8AC3E}">
        <p14:creationId xmlns:p14="http://schemas.microsoft.com/office/powerpoint/2010/main" val="396174949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00CD6421-45F8-5AED-1766-5718E19198DD}"/>
              </a:ext>
            </a:extLst>
          </p:cNvPr>
          <p:cNvSpPr>
            <a:spLocks noGrp="1"/>
          </p:cNvSpPr>
          <p:nvPr>
            <p:ph type="title"/>
          </p:nvPr>
        </p:nvSpPr>
        <p:spPr>
          <a:xfrm>
            <a:off x="839788" y="365125"/>
            <a:ext cx="10515600" cy="1325563"/>
          </a:xfrm>
        </p:spPr>
        <p:txBody>
          <a:bodyPr/>
          <a:lstStyle/>
          <a:p>
            <a:r>
              <a:rPr kumimoji="1" lang="ja-JP" altLang="en-US"/>
              <a:t>マスター タイトルの書式設定</a:t>
            </a:r>
          </a:p>
        </p:txBody>
      </p:sp>
      <p:sp>
        <p:nvSpPr>
          <p:cNvPr id="3" name="テキスト プレースホルダー 2">
            <a:extLst>
              <a:ext uri="{FF2B5EF4-FFF2-40B4-BE49-F238E27FC236}">
                <a16:creationId xmlns:a16="http://schemas.microsoft.com/office/drawing/2014/main" id="{6337FF9D-6D23-AC5D-FA02-6BBAD7397DD4}"/>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4" name="コンテンツ プレースホルダー 3">
            <a:extLst>
              <a:ext uri="{FF2B5EF4-FFF2-40B4-BE49-F238E27FC236}">
                <a16:creationId xmlns:a16="http://schemas.microsoft.com/office/drawing/2014/main" id="{17305DF8-999A-4048-FBF5-8A068FA3943F}"/>
              </a:ext>
            </a:extLst>
          </p:cNvPr>
          <p:cNvSpPr>
            <a:spLocks noGrp="1"/>
          </p:cNvSpPr>
          <p:nvPr>
            <p:ph sz="half" idx="2"/>
          </p:nvPr>
        </p:nvSpPr>
        <p:spPr>
          <a:xfrm>
            <a:off x="839788" y="2505075"/>
            <a:ext cx="5157787" cy="368458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テキスト プレースホルダー 4">
            <a:extLst>
              <a:ext uri="{FF2B5EF4-FFF2-40B4-BE49-F238E27FC236}">
                <a16:creationId xmlns:a16="http://schemas.microsoft.com/office/drawing/2014/main" id="{652CBBF1-95FF-C299-C304-BF1364676D10}"/>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6" name="コンテンツ プレースホルダー 5">
            <a:extLst>
              <a:ext uri="{FF2B5EF4-FFF2-40B4-BE49-F238E27FC236}">
                <a16:creationId xmlns:a16="http://schemas.microsoft.com/office/drawing/2014/main" id="{37B0C741-EA66-43E1-C076-530BC8B0AD95}"/>
              </a:ext>
            </a:extLst>
          </p:cNvPr>
          <p:cNvSpPr>
            <a:spLocks noGrp="1"/>
          </p:cNvSpPr>
          <p:nvPr>
            <p:ph sz="quarter" idx="4"/>
          </p:nvPr>
        </p:nvSpPr>
        <p:spPr>
          <a:xfrm>
            <a:off x="6172200" y="2505075"/>
            <a:ext cx="5183188" cy="368458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7" name="日付プレースホルダー 6">
            <a:extLst>
              <a:ext uri="{FF2B5EF4-FFF2-40B4-BE49-F238E27FC236}">
                <a16:creationId xmlns:a16="http://schemas.microsoft.com/office/drawing/2014/main" id="{2EB60A27-E668-7B5D-A878-0F564DB5CD79}"/>
              </a:ext>
            </a:extLst>
          </p:cNvPr>
          <p:cNvSpPr>
            <a:spLocks noGrp="1"/>
          </p:cNvSpPr>
          <p:nvPr>
            <p:ph type="dt" sz="half" idx="10"/>
          </p:nvPr>
        </p:nvSpPr>
        <p:spPr/>
        <p:txBody>
          <a:bodyPr/>
          <a:lstStyle/>
          <a:p>
            <a:fld id="{12CD5D05-1DF2-4989-AA3B-1A67CE1EDAF9}" type="datetime1">
              <a:rPr kumimoji="1" lang="ja-JP" altLang="en-US" smtClean="0"/>
              <a:t>2024/6/24</a:t>
            </a:fld>
            <a:endParaRPr kumimoji="1" lang="ja-JP" altLang="en-US"/>
          </a:p>
        </p:txBody>
      </p:sp>
      <p:sp>
        <p:nvSpPr>
          <p:cNvPr id="8" name="フッター プレースホルダー 7">
            <a:extLst>
              <a:ext uri="{FF2B5EF4-FFF2-40B4-BE49-F238E27FC236}">
                <a16:creationId xmlns:a16="http://schemas.microsoft.com/office/drawing/2014/main" id="{A5061D9D-EBE8-EA95-6BDF-4D8B284B81FF}"/>
              </a:ext>
            </a:extLst>
          </p:cNvPr>
          <p:cNvSpPr>
            <a:spLocks noGrp="1"/>
          </p:cNvSpPr>
          <p:nvPr>
            <p:ph type="ftr" sz="quarter" idx="11"/>
          </p:nvPr>
        </p:nvSpPr>
        <p:spPr/>
        <p:txBody>
          <a:bodyPr/>
          <a:lstStyle/>
          <a:p>
            <a:endParaRPr kumimoji="1" lang="ja-JP" altLang="en-US"/>
          </a:p>
        </p:txBody>
      </p:sp>
      <p:sp>
        <p:nvSpPr>
          <p:cNvPr id="9" name="スライド番号プレースホルダー 8">
            <a:extLst>
              <a:ext uri="{FF2B5EF4-FFF2-40B4-BE49-F238E27FC236}">
                <a16:creationId xmlns:a16="http://schemas.microsoft.com/office/drawing/2014/main" id="{516765B3-EB0F-5489-688C-3BD140674E23}"/>
              </a:ext>
            </a:extLst>
          </p:cNvPr>
          <p:cNvSpPr>
            <a:spLocks noGrp="1"/>
          </p:cNvSpPr>
          <p:nvPr>
            <p:ph type="sldNum" sz="quarter" idx="12"/>
          </p:nvPr>
        </p:nvSpPr>
        <p:spPr/>
        <p:txBody>
          <a:bodyPr/>
          <a:lstStyle/>
          <a:p>
            <a:fld id="{CBDFE4F4-5846-42D0-ABC5-9F6A57528B1E}" type="slidenum">
              <a:rPr kumimoji="1" lang="ja-JP" altLang="en-US" smtClean="0"/>
              <a:t>‹#›</a:t>
            </a:fld>
            <a:endParaRPr kumimoji="1" lang="ja-JP" altLang="en-US"/>
          </a:p>
        </p:txBody>
      </p:sp>
    </p:spTree>
    <p:extLst>
      <p:ext uri="{BB962C8B-B14F-4D97-AF65-F5344CB8AC3E}">
        <p14:creationId xmlns:p14="http://schemas.microsoft.com/office/powerpoint/2010/main" val="417118818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B6EB369B-7ECD-4C16-02ED-BFF3370FBE4C}"/>
              </a:ext>
            </a:extLst>
          </p:cNvPr>
          <p:cNvSpPr>
            <a:spLocks noGrp="1"/>
          </p:cNvSpPr>
          <p:nvPr>
            <p:ph type="title"/>
          </p:nvPr>
        </p:nvSpPr>
        <p:spPr/>
        <p:txBody>
          <a:bodyPr/>
          <a:lstStyle/>
          <a:p>
            <a:r>
              <a:rPr kumimoji="1" lang="ja-JP" altLang="en-US"/>
              <a:t>マスター タイトルの書式設定</a:t>
            </a:r>
          </a:p>
        </p:txBody>
      </p:sp>
      <p:sp>
        <p:nvSpPr>
          <p:cNvPr id="3" name="日付プレースホルダー 2">
            <a:extLst>
              <a:ext uri="{FF2B5EF4-FFF2-40B4-BE49-F238E27FC236}">
                <a16:creationId xmlns:a16="http://schemas.microsoft.com/office/drawing/2014/main" id="{3FF742E3-5F8C-0611-4BFB-CBC0CC1390D9}"/>
              </a:ext>
            </a:extLst>
          </p:cNvPr>
          <p:cNvSpPr>
            <a:spLocks noGrp="1"/>
          </p:cNvSpPr>
          <p:nvPr>
            <p:ph type="dt" sz="half" idx="10"/>
          </p:nvPr>
        </p:nvSpPr>
        <p:spPr/>
        <p:txBody>
          <a:bodyPr/>
          <a:lstStyle/>
          <a:p>
            <a:fld id="{88FCEB89-5A6E-4630-9C3B-4BBB5F6F6272}" type="datetime1">
              <a:rPr kumimoji="1" lang="ja-JP" altLang="en-US" smtClean="0"/>
              <a:t>2024/6/24</a:t>
            </a:fld>
            <a:endParaRPr kumimoji="1" lang="ja-JP" altLang="en-US"/>
          </a:p>
        </p:txBody>
      </p:sp>
      <p:sp>
        <p:nvSpPr>
          <p:cNvPr id="4" name="フッター プレースホルダー 3">
            <a:extLst>
              <a:ext uri="{FF2B5EF4-FFF2-40B4-BE49-F238E27FC236}">
                <a16:creationId xmlns:a16="http://schemas.microsoft.com/office/drawing/2014/main" id="{C3C043A6-2699-0AAF-13EC-9EAD4124B9A5}"/>
              </a:ext>
            </a:extLst>
          </p:cNvPr>
          <p:cNvSpPr>
            <a:spLocks noGrp="1"/>
          </p:cNvSpPr>
          <p:nvPr>
            <p:ph type="ftr" sz="quarter" idx="11"/>
          </p:nvPr>
        </p:nvSpPr>
        <p:spPr/>
        <p:txBody>
          <a:bodyPr/>
          <a:lstStyle/>
          <a:p>
            <a:endParaRPr kumimoji="1" lang="ja-JP" altLang="en-US"/>
          </a:p>
        </p:txBody>
      </p:sp>
      <p:sp>
        <p:nvSpPr>
          <p:cNvPr id="5" name="スライド番号プレースホルダー 4">
            <a:extLst>
              <a:ext uri="{FF2B5EF4-FFF2-40B4-BE49-F238E27FC236}">
                <a16:creationId xmlns:a16="http://schemas.microsoft.com/office/drawing/2014/main" id="{B1E1CCE0-4C63-5548-9948-2E490D21FB0B}"/>
              </a:ext>
            </a:extLst>
          </p:cNvPr>
          <p:cNvSpPr>
            <a:spLocks noGrp="1"/>
          </p:cNvSpPr>
          <p:nvPr>
            <p:ph type="sldNum" sz="quarter" idx="12"/>
          </p:nvPr>
        </p:nvSpPr>
        <p:spPr/>
        <p:txBody>
          <a:bodyPr/>
          <a:lstStyle/>
          <a:p>
            <a:fld id="{CBDFE4F4-5846-42D0-ABC5-9F6A57528B1E}" type="slidenum">
              <a:rPr kumimoji="1" lang="ja-JP" altLang="en-US" smtClean="0"/>
              <a:t>‹#›</a:t>
            </a:fld>
            <a:endParaRPr kumimoji="1" lang="ja-JP" altLang="en-US"/>
          </a:p>
        </p:txBody>
      </p:sp>
    </p:spTree>
    <p:extLst>
      <p:ext uri="{BB962C8B-B14F-4D97-AF65-F5344CB8AC3E}">
        <p14:creationId xmlns:p14="http://schemas.microsoft.com/office/powerpoint/2010/main" val="299234521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a:extLst>
              <a:ext uri="{FF2B5EF4-FFF2-40B4-BE49-F238E27FC236}">
                <a16:creationId xmlns:a16="http://schemas.microsoft.com/office/drawing/2014/main" id="{BE5CFAA5-7329-741F-CC76-7F7CEF1382A0}"/>
              </a:ext>
            </a:extLst>
          </p:cNvPr>
          <p:cNvSpPr>
            <a:spLocks noGrp="1"/>
          </p:cNvSpPr>
          <p:nvPr>
            <p:ph type="dt" sz="half" idx="10"/>
          </p:nvPr>
        </p:nvSpPr>
        <p:spPr/>
        <p:txBody>
          <a:bodyPr/>
          <a:lstStyle/>
          <a:p>
            <a:fld id="{EE31F262-3259-413B-B840-74F8A9BA61AD}" type="datetime1">
              <a:rPr kumimoji="1" lang="ja-JP" altLang="en-US" smtClean="0"/>
              <a:t>2024/6/24</a:t>
            </a:fld>
            <a:endParaRPr kumimoji="1" lang="ja-JP" altLang="en-US"/>
          </a:p>
        </p:txBody>
      </p:sp>
      <p:sp>
        <p:nvSpPr>
          <p:cNvPr id="3" name="フッター プレースホルダー 2">
            <a:extLst>
              <a:ext uri="{FF2B5EF4-FFF2-40B4-BE49-F238E27FC236}">
                <a16:creationId xmlns:a16="http://schemas.microsoft.com/office/drawing/2014/main" id="{D9E0A2F1-55F7-E42F-DC3A-56AD0A06EF39}"/>
              </a:ext>
            </a:extLst>
          </p:cNvPr>
          <p:cNvSpPr>
            <a:spLocks noGrp="1"/>
          </p:cNvSpPr>
          <p:nvPr>
            <p:ph type="ftr" sz="quarter" idx="11"/>
          </p:nvPr>
        </p:nvSpPr>
        <p:spPr/>
        <p:txBody>
          <a:bodyPr/>
          <a:lstStyle/>
          <a:p>
            <a:endParaRPr kumimoji="1" lang="ja-JP" altLang="en-US"/>
          </a:p>
        </p:txBody>
      </p:sp>
      <p:sp>
        <p:nvSpPr>
          <p:cNvPr id="4" name="スライド番号プレースホルダー 3">
            <a:extLst>
              <a:ext uri="{FF2B5EF4-FFF2-40B4-BE49-F238E27FC236}">
                <a16:creationId xmlns:a16="http://schemas.microsoft.com/office/drawing/2014/main" id="{2916762F-24E2-DF47-05F8-0E47644E2946}"/>
              </a:ext>
            </a:extLst>
          </p:cNvPr>
          <p:cNvSpPr>
            <a:spLocks noGrp="1"/>
          </p:cNvSpPr>
          <p:nvPr>
            <p:ph type="sldNum" sz="quarter" idx="12"/>
          </p:nvPr>
        </p:nvSpPr>
        <p:spPr/>
        <p:txBody>
          <a:bodyPr/>
          <a:lstStyle/>
          <a:p>
            <a:fld id="{CBDFE4F4-5846-42D0-ABC5-9F6A57528B1E}" type="slidenum">
              <a:rPr kumimoji="1" lang="ja-JP" altLang="en-US" smtClean="0"/>
              <a:t>‹#›</a:t>
            </a:fld>
            <a:endParaRPr kumimoji="1" lang="ja-JP" altLang="en-US"/>
          </a:p>
        </p:txBody>
      </p:sp>
    </p:spTree>
    <p:extLst>
      <p:ext uri="{BB962C8B-B14F-4D97-AF65-F5344CB8AC3E}">
        <p14:creationId xmlns:p14="http://schemas.microsoft.com/office/powerpoint/2010/main" val="78905708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4ECCBDE4-C1E7-7AB9-A79A-E82560DC7806}"/>
              </a:ext>
            </a:extLst>
          </p:cNvPr>
          <p:cNvSpPr>
            <a:spLocks noGrp="1"/>
          </p:cNvSpPr>
          <p:nvPr>
            <p:ph type="title"/>
          </p:nvPr>
        </p:nvSpPr>
        <p:spPr>
          <a:xfrm>
            <a:off x="839788" y="457200"/>
            <a:ext cx="3932237" cy="1600200"/>
          </a:xfrm>
        </p:spPr>
        <p:txBody>
          <a:bodyPr anchor="b"/>
          <a:lstStyle>
            <a:lvl1pPr>
              <a:defRPr sz="3200"/>
            </a:lvl1pPr>
          </a:lstStyle>
          <a:p>
            <a:r>
              <a:rPr kumimoji="1" lang="ja-JP" altLang="en-US"/>
              <a:t>マスター タイトルの書式設定</a:t>
            </a:r>
          </a:p>
        </p:txBody>
      </p:sp>
      <p:sp>
        <p:nvSpPr>
          <p:cNvPr id="3" name="コンテンツ プレースホルダー 2">
            <a:extLst>
              <a:ext uri="{FF2B5EF4-FFF2-40B4-BE49-F238E27FC236}">
                <a16:creationId xmlns:a16="http://schemas.microsoft.com/office/drawing/2014/main" id="{931FE289-DE99-D5D6-3BC9-8070A0C793DC}"/>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テキスト プレースホルダー 3">
            <a:extLst>
              <a:ext uri="{FF2B5EF4-FFF2-40B4-BE49-F238E27FC236}">
                <a16:creationId xmlns:a16="http://schemas.microsoft.com/office/drawing/2014/main" id="{B1CBDFC1-DA00-D90F-061B-B17CD5BAA5F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ja-JP" altLang="en-US"/>
              <a:t>マスター テキストの書式設定</a:t>
            </a:r>
          </a:p>
        </p:txBody>
      </p:sp>
      <p:sp>
        <p:nvSpPr>
          <p:cNvPr id="5" name="日付プレースホルダー 4">
            <a:extLst>
              <a:ext uri="{FF2B5EF4-FFF2-40B4-BE49-F238E27FC236}">
                <a16:creationId xmlns:a16="http://schemas.microsoft.com/office/drawing/2014/main" id="{78FE77D4-1A8A-7FC7-0EA5-3488051221CA}"/>
              </a:ext>
            </a:extLst>
          </p:cNvPr>
          <p:cNvSpPr>
            <a:spLocks noGrp="1"/>
          </p:cNvSpPr>
          <p:nvPr>
            <p:ph type="dt" sz="half" idx="10"/>
          </p:nvPr>
        </p:nvSpPr>
        <p:spPr/>
        <p:txBody>
          <a:bodyPr/>
          <a:lstStyle/>
          <a:p>
            <a:fld id="{C99649C5-9BDC-4159-92A7-C385B51D59EB}" type="datetime1">
              <a:rPr kumimoji="1" lang="ja-JP" altLang="en-US" smtClean="0"/>
              <a:t>2024/6/24</a:t>
            </a:fld>
            <a:endParaRPr kumimoji="1" lang="ja-JP" altLang="en-US"/>
          </a:p>
        </p:txBody>
      </p:sp>
      <p:sp>
        <p:nvSpPr>
          <p:cNvPr id="6" name="フッター プレースホルダー 5">
            <a:extLst>
              <a:ext uri="{FF2B5EF4-FFF2-40B4-BE49-F238E27FC236}">
                <a16:creationId xmlns:a16="http://schemas.microsoft.com/office/drawing/2014/main" id="{BBCEE857-BB22-57F3-4BC9-CF97547D1EF5}"/>
              </a:ext>
            </a:extLst>
          </p:cNvPr>
          <p:cNvSpPr>
            <a:spLocks noGrp="1"/>
          </p:cNvSpPr>
          <p:nvPr>
            <p:ph type="ftr" sz="quarter" idx="11"/>
          </p:nvPr>
        </p:nvSpPr>
        <p:spPr/>
        <p:txBody>
          <a:bodyPr/>
          <a:lstStyle/>
          <a:p>
            <a:endParaRPr kumimoji="1" lang="ja-JP" altLang="en-US"/>
          </a:p>
        </p:txBody>
      </p:sp>
      <p:sp>
        <p:nvSpPr>
          <p:cNvPr id="7" name="スライド番号プレースホルダー 6">
            <a:extLst>
              <a:ext uri="{FF2B5EF4-FFF2-40B4-BE49-F238E27FC236}">
                <a16:creationId xmlns:a16="http://schemas.microsoft.com/office/drawing/2014/main" id="{E3106BCD-9EB5-84C7-E87F-2328DE4127BC}"/>
              </a:ext>
            </a:extLst>
          </p:cNvPr>
          <p:cNvSpPr>
            <a:spLocks noGrp="1"/>
          </p:cNvSpPr>
          <p:nvPr>
            <p:ph type="sldNum" sz="quarter" idx="12"/>
          </p:nvPr>
        </p:nvSpPr>
        <p:spPr/>
        <p:txBody>
          <a:bodyPr/>
          <a:lstStyle/>
          <a:p>
            <a:fld id="{CBDFE4F4-5846-42D0-ABC5-9F6A57528B1E}" type="slidenum">
              <a:rPr kumimoji="1" lang="ja-JP" altLang="en-US" smtClean="0"/>
              <a:t>‹#›</a:t>
            </a:fld>
            <a:endParaRPr kumimoji="1" lang="ja-JP" altLang="en-US"/>
          </a:p>
        </p:txBody>
      </p:sp>
    </p:spTree>
    <p:extLst>
      <p:ext uri="{BB962C8B-B14F-4D97-AF65-F5344CB8AC3E}">
        <p14:creationId xmlns:p14="http://schemas.microsoft.com/office/powerpoint/2010/main" val="416812107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9A7010B7-DCD9-F36E-14EE-C676D89B4F44}"/>
              </a:ext>
            </a:extLst>
          </p:cNvPr>
          <p:cNvSpPr>
            <a:spLocks noGrp="1"/>
          </p:cNvSpPr>
          <p:nvPr>
            <p:ph type="title"/>
          </p:nvPr>
        </p:nvSpPr>
        <p:spPr>
          <a:xfrm>
            <a:off x="839788" y="457200"/>
            <a:ext cx="3932237" cy="1600200"/>
          </a:xfrm>
        </p:spPr>
        <p:txBody>
          <a:bodyPr anchor="b"/>
          <a:lstStyle>
            <a:lvl1pPr>
              <a:defRPr sz="3200"/>
            </a:lvl1pPr>
          </a:lstStyle>
          <a:p>
            <a:r>
              <a:rPr kumimoji="1" lang="ja-JP" altLang="en-US"/>
              <a:t>マスター タイトルの書式設定</a:t>
            </a:r>
          </a:p>
        </p:txBody>
      </p:sp>
      <p:sp>
        <p:nvSpPr>
          <p:cNvPr id="3" name="図プレースホルダー 2">
            <a:extLst>
              <a:ext uri="{FF2B5EF4-FFF2-40B4-BE49-F238E27FC236}">
                <a16:creationId xmlns:a16="http://schemas.microsoft.com/office/drawing/2014/main" id="{A7D36C2F-B95C-C6CC-DF33-72B6531CFB11}"/>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a:p>
        </p:txBody>
      </p:sp>
      <p:sp>
        <p:nvSpPr>
          <p:cNvPr id="4" name="テキスト プレースホルダー 3">
            <a:extLst>
              <a:ext uri="{FF2B5EF4-FFF2-40B4-BE49-F238E27FC236}">
                <a16:creationId xmlns:a16="http://schemas.microsoft.com/office/drawing/2014/main" id="{57A49BF4-864D-74F9-B41C-032D342C5B2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ja-JP" altLang="en-US"/>
              <a:t>マスター テキストの書式設定</a:t>
            </a:r>
          </a:p>
        </p:txBody>
      </p:sp>
      <p:sp>
        <p:nvSpPr>
          <p:cNvPr id="5" name="日付プレースホルダー 4">
            <a:extLst>
              <a:ext uri="{FF2B5EF4-FFF2-40B4-BE49-F238E27FC236}">
                <a16:creationId xmlns:a16="http://schemas.microsoft.com/office/drawing/2014/main" id="{7BE80EDF-511A-0B1A-E813-00F8BBA1FB53}"/>
              </a:ext>
            </a:extLst>
          </p:cNvPr>
          <p:cNvSpPr>
            <a:spLocks noGrp="1"/>
          </p:cNvSpPr>
          <p:nvPr>
            <p:ph type="dt" sz="half" idx="10"/>
          </p:nvPr>
        </p:nvSpPr>
        <p:spPr/>
        <p:txBody>
          <a:bodyPr/>
          <a:lstStyle/>
          <a:p>
            <a:fld id="{0EF6A15F-9767-4F77-B9B2-E23AC8F52DA2}" type="datetime1">
              <a:rPr kumimoji="1" lang="ja-JP" altLang="en-US" smtClean="0"/>
              <a:t>2024/6/24</a:t>
            </a:fld>
            <a:endParaRPr kumimoji="1" lang="ja-JP" altLang="en-US"/>
          </a:p>
        </p:txBody>
      </p:sp>
      <p:sp>
        <p:nvSpPr>
          <p:cNvPr id="6" name="フッター プレースホルダー 5">
            <a:extLst>
              <a:ext uri="{FF2B5EF4-FFF2-40B4-BE49-F238E27FC236}">
                <a16:creationId xmlns:a16="http://schemas.microsoft.com/office/drawing/2014/main" id="{B8765F02-1545-D070-C14F-8D6441BEB295}"/>
              </a:ext>
            </a:extLst>
          </p:cNvPr>
          <p:cNvSpPr>
            <a:spLocks noGrp="1"/>
          </p:cNvSpPr>
          <p:nvPr>
            <p:ph type="ftr" sz="quarter" idx="11"/>
          </p:nvPr>
        </p:nvSpPr>
        <p:spPr/>
        <p:txBody>
          <a:bodyPr/>
          <a:lstStyle/>
          <a:p>
            <a:endParaRPr kumimoji="1" lang="ja-JP" altLang="en-US"/>
          </a:p>
        </p:txBody>
      </p:sp>
      <p:sp>
        <p:nvSpPr>
          <p:cNvPr id="7" name="スライド番号プレースホルダー 6">
            <a:extLst>
              <a:ext uri="{FF2B5EF4-FFF2-40B4-BE49-F238E27FC236}">
                <a16:creationId xmlns:a16="http://schemas.microsoft.com/office/drawing/2014/main" id="{B24B5A82-03E8-32BE-A895-AD199C5E74E6}"/>
              </a:ext>
            </a:extLst>
          </p:cNvPr>
          <p:cNvSpPr>
            <a:spLocks noGrp="1"/>
          </p:cNvSpPr>
          <p:nvPr>
            <p:ph type="sldNum" sz="quarter" idx="12"/>
          </p:nvPr>
        </p:nvSpPr>
        <p:spPr/>
        <p:txBody>
          <a:bodyPr/>
          <a:lstStyle/>
          <a:p>
            <a:fld id="{CBDFE4F4-5846-42D0-ABC5-9F6A57528B1E}" type="slidenum">
              <a:rPr kumimoji="1" lang="ja-JP" altLang="en-US" smtClean="0"/>
              <a:t>‹#›</a:t>
            </a:fld>
            <a:endParaRPr kumimoji="1" lang="ja-JP" altLang="en-US"/>
          </a:p>
        </p:txBody>
      </p:sp>
    </p:spTree>
    <p:extLst>
      <p:ext uri="{BB962C8B-B14F-4D97-AF65-F5344CB8AC3E}">
        <p14:creationId xmlns:p14="http://schemas.microsoft.com/office/powerpoint/2010/main" val="72934287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ー 1">
            <a:extLst>
              <a:ext uri="{FF2B5EF4-FFF2-40B4-BE49-F238E27FC236}">
                <a16:creationId xmlns:a16="http://schemas.microsoft.com/office/drawing/2014/main" id="{E8160F9F-55F6-9C79-C9B2-076D07884A81}"/>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kumimoji="1" lang="ja-JP" altLang="en-US"/>
              <a:t>マスター タイトルの書式設定</a:t>
            </a:r>
          </a:p>
        </p:txBody>
      </p:sp>
      <p:sp>
        <p:nvSpPr>
          <p:cNvPr id="3" name="テキスト プレースホルダー 2">
            <a:extLst>
              <a:ext uri="{FF2B5EF4-FFF2-40B4-BE49-F238E27FC236}">
                <a16:creationId xmlns:a16="http://schemas.microsoft.com/office/drawing/2014/main" id="{4546DE7B-91F1-E4A8-1DBA-FD77A70C1CCA}"/>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8E790F7D-7BD8-F199-64E5-285C4A37A82E}"/>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A447FA6-7FBB-4CC9-BE62-A3D99D5F1C7C}" type="datetime1">
              <a:rPr kumimoji="1" lang="ja-JP" altLang="en-US" smtClean="0"/>
              <a:t>2024/6/24</a:t>
            </a:fld>
            <a:endParaRPr kumimoji="1" lang="ja-JP" altLang="en-US"/>
          </a:p>
        </p:txBody>
      </p:sp>
      <p:sp>
        <p:nvSpPr>
          <p:cNvPr id="5" name="フッター プレースホルダー 4">
            <a:extLst>
              <a:ext uri="{FF2B5EF4-FFF2-40B4-BE49-F238E27FC236}">
                <a16:creationId xmlns:a16="http://schemas.microsoft.com/office/drawing/2014/main" id="{38419916-E1C4-F619-3A0C-A5DB051F6EE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スライド番号プレースホルダー 5">
            <a:extLst>
              <a:ext uri="{FF2B5EF4-FFF2-40B4-BE49-F238E27FC236}">
                <a16:creationId xmlns:a16="http://schemas.microsoft.com/office/drawing/2014/main" id="{DA23596C-C352-481C-FA2C-56B7E426C53A}"/>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BDFE4F4-5846-42D0-ABC5-9F6A57528B1E}" type="slidenum">
              <a:rPr kumimoji="1" lang="ja-JP" altLang="en-US" smtClean="0"/>
              <a:t>‹#›</a:t>
            </a:fld>
            <a:endParaRPr kumimoji="1" lang="ja-JP" altLang="en-US"/>
          </a:p>
        </p:txBody>
      </p:sp>
    </p:spTree>
    <p:extLst>
      <p:ext uri="{BB962C8B-B14F-4D97-AF65-F5344CB8AC3E}">
        <p14:creationId xmlns:p14="http://schemas.microsoft.com/office/powerpoint/2010/main" val="70211808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7.xml"/><Relationship Id="rId4" Type="http://schemas.openxmlformats.org/officeDocument/2006/relationships/image" Target="../media/image11.png"/></Relationships>
</file>

<file path=ppt/slides/_rels/slide11.xml.rels><?xml version="1.0" encoding="UTF-8" standalone="yes"?>
<Relationships xmlns="http://schemas.openxmlformats.org/package/2006/relationships"><Relationship Id="rId3" Type="http://schemas.openxmlformats.org/officeDocument/2006/relationships/hyperlink" Target="https://colab.research.google.com/?hl=ja" TargetMode="External"/><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hyperlink" Target="https://colab.research.google.com/?hl=ja" TargetMode="External"/><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hyperlink" Target="https://colab.research.google.com/?hl=ja" TargetMode="External"/><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hyperlink" Target="https://colab.research.google.com/?hl=ja" TargetMode="External"/><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7.xml"/><Relationship Id="rId5" Type="http://schemas.openxmlformats.org/officeDocument/2006/relationships/image" Target="../media/image26.png"/><Relationship Id="rId4" Type="http://schemas.openxmlformats.org/officeDocument/2006/relationships/image" Target="../media/image25.pn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Layout" Target="../slideLayouts/slideLayout7.xml"/><Relationship Id="rId4" Type="http://schemas.openxmlformats.org/officeDocument/2006/relationships/image" Target="../media/image4.jpeg"/></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37.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7.xml"/><Relationship Id="rId4" Type="http://schemas.openxmlformats.org/officeDocument/2006/relationships/image" Target="../media/image8.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テキスト ボックス 7">
            <a:extLst>
              <a:ext uri="{FF2B5EF4-FFF2-40B4-BE49-F238E27FC236}">
                <a16:creationId xmlns:a16="http://schemas.microsoft.com/office/drawing/2014/main" id="{AEBC4CCF-2DD6-3048-F572-D0024EE6DB8D}"/>
              </a:ext>
            </a:extLst>
          </p:cNvPr>
          <p:cNvSpPr txBox="1"/>
          <p:nvPr/>
        </p:nvSpPr>
        <p:spPr>
          <a:xfrm>
            <a:off x="1760057" y="1326724"/>
            <a:ext cx="8333929" cy="523220"/>
          </a:xfrm>
          <a:prstGeom prst="rect">
            <a:avLst/>
          </a:prstGeom>
          <a:noFill/>
        </p:spPr>
        <p:txBody>
          <a:bodyPr wrap="square" rtlCol="0">
            <a:spAutoFit/>
          </a:bodyPr>
          <a:lstStyle/>
          <a:p>
            <a:pPr algn="ctr"/>
            <a:r>
              <a:rPr kumimoji="1" lang="ja-JP" altLang="en-US" sz="2800" b="1" dirty="0"/>
              <a:t>医療系データサイエンス教育ワークショップ</a:t>
            </a:r>
            <a:r>
              <a:rPr kumimoji="1" lang="en-US" altLang="ja-JP" sz="2800" b="1" dirty="0"/>
              <a:t>2023</a:t>
            </a:r>
            <a:endParaRPr kumimoji="1" lang="ja-JP" altLang="en-US" sz="2800" b="1" dirty="0"/>
          </a:p>
        </p:txBody>
      </p:sp>
      <p:sp>
        <p:nvSpPr>
          <p:cNvPr id="11" name="テキスト ボックス 10">
            <a:extLst>
              <a:ext uri="{FF2B5EF4-FFF2-40B4-BE49-F238E27FC236}">
                <a16:creationId xmlns:a16="http://schemas.microsoft.com/office/drawing/2014/main" id="{D3FBA0A3-680F-0E29-9A88-F30CAEA9515D}"/>
              </a:ext>
            </a:extLst>
          </p:cNvPr>
          <p:cNvSpPr txBox="1"/>
          <p:nvPr/>
        </p:nvSpPr>
        <p:spPr>
          <a:xfrm>
            <a:off x="1525053" y="1996053"/>
            <a:ext cx="9382697" cy="830997"/>
          </a:xfrm>
          <a:prstGeom prst="rect">
            <a:avLst/>
          </a:prstGeom>
          <a:noFill/>
        </p:spPr>
        <p:txBody>
          <a:bodyPr wrap="none" rtlCol="0">
            <a:spAutoFit/>
          </a:bodyPr>
          <a:lstStyle/>
          <a:p>
            <a:r>
              <a:rPr kumimoji="1" lang="ja-JP" altLang="en-US" sz="2400" b="1" dirty="0"/>
              <a:t>医療と</a:t>
            </a:r>
            <a:r>
              <a:rPr kumimoji="1" lang="en-US" altLang="ja-JP" sz="2400" b="1" dirty="0"/>
              <a:t>AI</a:t>
            </a:r>
            <a:r>
              <a:rPr kumimoji="1" lang="ja-JP" altLang="en-US" sz="2400" b="1" dirty="0"/>
              <a:t>・ビッグデータ入門演習内容紹介（</a:t>
            </a:r>
            <a:r>
              <a:rPr kumimoji="1" lang="en-US" altLang="ja-JP" sz="2400" b="1" dirty="0"/>
              <a:t>45min/</a:t>
            </a:r>
            <a:r>
              <a:rPr kumimoji="1" lang="ja-JP" altLang="en-US" sz="2400" b="1" dirty="0"/>
              <a:t>コマ</a:t>
            </a:r>
            <a:r>
              <a:rPr kumimoji="1" lang="en-US" altLang="ja-JP" sz="2400" b="1" dirty="0"/>
              <a:t>✕6</a:t>
            </a:r>
            <a:r>
              <a:rPr kumimoji="1" lang="ja-JP" altLang="en-US" sz="2400" b="1" dirty="0"/>
              <a:t>コマ）</a:t>
            </a:r>
            <a:endParaRPr kumimoji="1" lang="en-US" altLang="ja-JP" sz="2400" b="1" dirty="0"/>
          </a:p>
          <a:p>
            <a:pPr algn="r"/>
            <a:r>
              <a:rPr lang="en-US" altLang="ja-JP" sz="2400" b="1" dirty="0"/>
              <a:t>2024.2.22</a:t>
            </a:r>
            <a:endParaRPr kumimoji="1" lang="ja-JP" altLang="en-US" sz="2400" b="1" dirty="0"/>
          </a:p>
        </p:txBody>
      </p:sp>
      <p:sp>
        <p:nvSpPr>
          <p:cNvPr id="14" name="テキスト ボックス 13">
            <a:extLst>
              <a:ext uri="{FF2B5EF4-FFF2-40B4-BE49-F238E27FC236}">
                <a16:creationId xmlns:a16="http://schemas.microsoft.com/office/drawing/2014/main" id="{FC6A57FE-D00A-F4CC-28B7-A3DD739BCE3E}"/>
              </a:ext>
            </a:extLst>
          </p:cNvPr>
          <p:cNvSpPr txBox="1"/>
          <p:nvPr/>
        </p:nvSpPr>
        <p:spPr>
          <a:xfrm>
            <a:off x="8080511" y="5700575"/>
            <a:ext cx="3570208" cy="461665"/>
          </a:xfrm>
          <a:prstGeom prst="rect">
            <a:avLst/>
          </a:prstGeom>
          <a:noFill/>
        </p:spPr>
        <p:txBody>
          <a:bodyPr wrap="none" rtlCol="0">
            <a:spAutoFit/>
          </a:bodyPr>
          <a:lstStyle/>
          <a:p>
            <a:r>
              <a:rPr kumimoji="1" lang="ja-JP" altLang="en-US" sz="2400" b="1" dirty="0"/>
              <a:t>統合教育機構　曹　日丹</a:t>
            </a:r>
          </a:p>
        </p:txBody>
      </p:sp>
      <p:sp>
        <p:nvSpPr>
          <p:cNvPr id="2" name="スライド番号プレースホルダー 1">
            <a:extLst>
              <a:ext uri="{FF2B5EF4-FFF2-40B4-BE49-F238E27FC236}">
                <a16:creationId xmlns:a16="http://schemas.microsoft.com/office/drawing/2014/main" id="{BE316924-0BCF-A6F4-9C79-37B19C6AB071}"/>
              </a:ext>
            </a:extLst>
          </p:cNvPr>
          <p:cNvSpPr>
            <a:spLocks noGrp="1"/>
          </p:cNvSpPr>
          <p:nvPr>
            <p:ph type="sldNum" sz="quarter" idx="12"/>
          </p:nvPr>
        </p:nvSpPr>
        <p:spPr/>
        <p:txBody>
          <a:bodyPr/>
          <a:lstStyle/>
          <a:p>
            <a:fld id="{CBDFE4F4-5846-42D0-ABC5-9F6A57528B1E}" type="slidenum">
              <a:rPr kumimoji="1" lang="ja-JP" altLang="en-US" smtClean="0"/>
              <a:t>1</a:t>
            </a:fld>
            <a:endParaRPr kumimoji="1" lang="ja-JP" altLang="en-US"/>
          </a:p>
        </p:txBody>
      </p:sp>
      <p:sp>
        <p:nvSpPr>
          <p:cNvPr id="5" name="テキスト ボックス 4">
            <a:extLst>
              <a:ext uri="{FF2B5EF4-FFF2-40B4-BE49-F238E27FC236}">
                <a16:creationId xmlns:a16="http://schemas.microsoft.com/office/drawing/2014/main" id="{AB586A62-A6ED-7B73-BFF8-88BDD02D39C3}"/>
              </a:ext>
            </a:extLst>
          </p:cNvPr>
          <p:cNvSpPr txBox="1"/>
          <p:nvPr/>
        </p:nvSpPr>
        <p:spPr>
          <a:xfrm>
            <a:off x="171450" y="3199954"/>
            <a:ext cx="4572000" cy="830997"/>
          </a:xfrm>
          <a:prstGeom prst="rect">
            <a:avLst/>
          </a:prstGeom>
          <a:noFill/>
        </p:spPr>
        <p:txBody>
          <a:bodyPr wrap="square">
            <a:spAutoFit/>
          </a:bodyPr>
          <a:lstStyle/>
          <a:p>
            <a:pPr algn="just"/>
            <a:r>
              <a:rPr lang="ja-JP" altLang="en-US" sz="1600" dirty="0"/>
              <a:t>本スライドは、自由にお使いください。</a:t>
            </a:r>
          </a:p>
          <a:p>
            <a:pPr algn="just"/>
            <a:r>
              <a:rPr lang="ja-JP" altLang="en-US" sz="1600" dirty="0"/>
              <a:t>使用した場合は、この</a:t>
            </a:r>
            <a:r>
              <a:rPr lang="en-US" altLang="ja-JP" sz="1600" dirty="0"/>
              <a:t>QR</a:t>
            </a:r>
            <a:r>
              <a:rPr lang="ja-JP" altLang="en-US" sz="1600" dirty="0"/>
              <a:t>コードからアンケートに回答をお願いします。</a:t>
            </a:r>
          </a:p>
        </p:txBody>
      </p:sp>
      <p:pic>
        <p:nvPicPr>
          <p:cNvPr id="1026" name="Picture 2">
            <a:extLst>
              <a:ext uri="{FF2B5EF4-FFF2-40B4-BE49-F238E27FC236}">
                <a16:creationId xmlns:a16="http://schemas.microsoft.com/office/drawing/2014/main" id="{47850E19-3A0F-EB92-373D-800A58637F7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42900" y="3978275"/>
            <a:ext cx="2743200" cy="2743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3740227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テキスト ボックス 7">
            <a:extLst>
              <a:ext uri="{FF2B5EF4-FFF2-40B4-BE49-F238E27FC236}">
                <a16:creationId xmlns:a16="http://schemas.microsoft.com/office/drawing/2014/main" id="{B0D4FBC1-97E6-D6F5-F717-FE85498D99B5}"/>
              </a:ext>
            </a:extLst>
          </p:cNvPr>
          <p:cNvSpPr txBox="1"/>
          <p:nvPr/>
        </p:nvSpPr>
        <p:spPr>
          <a:xfrm>
            <a:off x="136732" y="123911"/>
            <a:ext cx="1572426" cy="369332"/>
          </a:xfrm>
          <a:prstGeom prst="rect">
            <a:avLst/>
          </a:prstGeom>
          <a:solidFill>
            <a:schemeClr val="accent4">
              <a:lumMod val="20000"/>
              <a:lumOff val="80000"/>
            </a:schemeClr>
          </a:solidFill>
        </p:spPr>
        <p:txBody>
          <a:bodyPr wrap="square" rtlCol="0">
            <a:spAutoFit/>
          </a:bodyPr>
          <a:lstStyle/>
          <a:p>
            <a:r>
              <a:rPr kumimoji="1" lang="en-US" altLang="ja-JP" b="1" dirty="0"/>
              <a:t>Python</a:t>
            </a:r>
            <a:r>
              <a:rPr kumimoji="1" lang="ja-JP" altLang="en-US" b="1" dirty="0"/>
              <a:t>基礎</a:t>
            </a:r>
          </a:p>
        </p:txBody>
      </p:sp>
      <p:sp>
        <p:nvSpPr>
          <p:cNvPr id="9" name="テキスト ボックス 8">
            <a:extLst>
              <a:ext uri="{FF2B5EF4-FFF2-40B4-BE49-F238E27FC236}">
                <a16:creationId xmlns:a16="http://schemas.microsoft.com/office/drawing/2014/main" id="{C94D809A-ECA6-E705-BB4F-591083375832}"/>
              </a:ext>
            </a:extLst>
          </p:cNvPr>
          <p:cNvSpPr txBox="1"/>
          <p:nvPr/>
        </p:nvSpPr>
        <p:spPr>
          <a:xfrm>
            <a:off x="1709158" y="126979"/>
            <a:ext cx="3096782" cy="369332"/>
          </a:xfrm>
          <a:prstGeom prst="rect">
            <a:avLst/>
          </a:prstGeom>
          <a:solidFill>
            <a:schemeClr val="accent4">
              <a:lumMod val="20000"/>
              <a:lumOff val="80000"/>
            </a:schemeClr>
          </a:solidFill>
        </p:spPr>
        <p:txBody>
          <a:bodyPr wrap="square" rtlCol="0">
            <a:spAutoFit/>
          </a:bodyPr>
          <a:lstStyle>
            <a:defPPr>
              <a:defRPr lang="ja-JP"/>
            </a:defPPr>
            <a:lvl1pPr marL="342900" indent="-342900">
              <a:buAutoNum type="arabicPeriod"/>
              <a:defRPr/>
            </a:lvl1pPr>
          </a:lstStyle>
          <a:p>
            <a:pPr marL="0" indent="0">
              <a:buNone/>
            </a:pPr>
            <a:r>
              <a:rPr lang="en-US" altLang="ja-JP" b="1" dirty="0"/>
              <a:t>Python</a:t>
            </a:r>
            <a:r>
              <a:rPr lang="ja-JP" altLang="en-US" b="1" dirty="0"/>
              <a:t>の変数とデータの型</a:t>
            </a:r>
          </a:p>
        </p:txBody>
      </p:sp>
      <p:sp>
        <p:nvSpPr>
          <p:cNvPr id="7" name="テキスト ボックス 6">
            <a:extLst>
              <a:ext uri="{FF2B5EF4-FFF2-40B4-BE49-F238E27FC236}">
                <a16:creationId xmlns:a16="http://schemas.microsoft.com/office/drawing/2014/main" id="{EDD8B54D-5DA9-B4FC-A176-10A08875A8CB}"/>
              </a:ext>
            </a:extLst>
          </p:cNvPr>
          <p:cNvSpPr txBox="1"/>
          <p:nvPr/>
        </p:nvSpPr>
        <p:spPr>
          <a:xfrm>
            <a:off x="1846408" y="600895"/>
            <a:ext cx="2384966" cy="830997"/>
          </a:xfrm>
          <a:prstGeom prst="rect">
            <a:avLst/>
          </a:prstGeom>
          <a:solidFill>
            <a:schemeClr val="bg1"/>
          </a:solidFill>
          <a:ln>
            <a:solidFill>
              <a:schemeClr val="accent4">
                <a:lumMod val="50000"/>
              </a:schemeClr>
            </a:solidFill>
          </a:ln>
        </p:spPr>
        <p:txBody>
          <a:bodyPr wrap="square" rtlCol="0">
            <a:spAutoFit/>
          </a:bodyPr>
          <a:lstStyle/>
          <a:p>
            <a:r>
              <a:rPr lang="en-US" altLang="ja-JP" sz="2400" b="1" dirty="0"/>
              <a:t>a = 100</a:t>
            </a:r>
          </a:p>
          <a:p>
            <a:r>
              <a:rPr lang="en-US" altLang="ja-JP" sz="2400" b="1" dirty="0"/>
              <a:t>print(a)</a:t>
            </a:r>
            <a:endParaRPr kumimoji="1" lang="ja-JP" altLang="en-US" sz="2400" b="1" dirty="0"/>
          </a:p>
        </p:txBody>
      </p:sp>
      <p:pic>
        <p:nvPicPr>
          <p:cNvPr id="3" name="図 2">
            <a:extLst>
              <a:ext uri="{FF2B5EF4-FFF2-40B4-BE49-F238E27FC236}">
                <a16:creationId xmlns:a16="http://schemas.microsoft.com/office/drawing/2014/main" id="{C789F33A-C371-982A-2FF0-EC5B029158A4}"/>
              </a:ext>
            </a:extLst>
          </p:cNvPr>
          <p:cNvPicPr>
            <a:picLocks noChangeAspect="1"/>
          </p:cNvPicPr>
          <p:nvPr/>
        </p:nvPicPr>
        <p:blipFill rotWithShape="1">
          <a:blip r:embed="rId2"/>
          <a:srcRect t="62521" r="46110"/>
          <a:stretch/>
        </p:blipFill>
        <p:spPr>
          <a:xfrm>
            <a:off x="859944" y="4865923"/>
            <a:ext cx="1889325" cy="568971"/>
          </a:xfrm>
          <a:prstGeom prst="rect">
            <a:avLst/>
          </a:prstGeom>
          <a:ln w="12700">
            <a:noFill/>
          </a:ln>
        </p:spPr>
      </p:pic>
      <p:sp>
        <p:nvSpPr>
          <p:cNvPr id="13" name="テキスト ボックス 12">
            <a:extLst>
              <a:ext uri="{FF2B5EF4-FFF2-40B4-BE49-F238E27FC236}">
                <a16:creationId xmlns:a16="http://schemas.microsoft.com/office/drawing/2014/main" id="{6E4C10AE-84EB-211B-52C4-C089CBF76E8F}"/>
              </a:ext>
            </a:extLst>
          </p:cNvPr>
          <p:cNvSpPr txBox="1"/>
          <p:nvPr/>
        </p:nvSpPr>
        <p:spPr>
          <a:xfrm>
            <a:off x="-9109" y="580137"/>
            <a:ext cx="1572426" cy="461665"/>
          </a:xfrm>
          <a:prstGeom prst="rect">
            <a:avLst/>
          </a:prstGeom>
          <a:noFill/>
        </p:spPr>
        <p:txBody>
          <a:bodyPr wrap="square">
            <a:spAutoFit/>
          </a:bodyPr>
          <a:lstStyle/>
          <a:p>
            <a:r>
              <a:rPr lang="ja-JP" altLang="en-US" sz="2400" b="1"/>
              <a:t>コード</a:t>
            </a:r>
            <a:r>
              <a:rPr lang="en-US" altLang="ja-JP" sz="2400" b="1" dirty="0"/>
              <a:t>01</a:t>
            </a:r>
          </a:p>
        </p:txBody>
      </p:sp>
      <p:sp>
        <p:nvSpPr>
          <p:cNvPr id="14" name="矢印: 右 7">
            <a:extLst>
              <a:ext uri="{FF2B5EF4-FFF2-40B4-BE49-F238E27FC236}">
                <a16:creationId xmlns:a16="http://schemas.microsoft.com/office/drawing/2014/main" id="{04AD3692-EC5E-687D-7B46-C2DD815CD140}"/>
              </a:ext>
            </a:extLst>
          </p:cNvPr>
          <p:cNvSpPr/>
          <p:nvPr/>
        </p:nvSpPr>
        <p:spPr>
          <a:xfrm>
            <a:off x="9914161" y="5673884"/>
            <a:ext cx="1102360" cy="973783"/>
          </a:xfrm>
          <a:prstGeom prst="rightArrow">
            <a:avLst/>
          </a:prstGeom>
          <a:solidFill>
            <a:schemeClr val="bg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en-US" altLang="ja-JP" b="1" dirty="0" err="1">
                <a:solidFill>
                  <a:schemeClr val="tx1"/>
                </a:solidFill>
              </a:rPr>
              <a:t>Colab</a:t>
            </a:r>
            <a:endParaRPr kumimoji="1" lang="ja-JP" altLang="en-US" b="1" dirty="0">
              <a:solidFill>
                <a:schemeClr val="tx1"/>
              </a:solidFill>
            </a:endParaRPr>
          </a:p>
        </p:txBody>
      </p:sp>
      <p:sp>
        <p:nvSpPr>
          <p:cNvPr id="11" name="スライド番号プレースホルダー 10">
            <a:extLst>
              <a:ext uri="{FF2B5EF4-FFF2-40B4-BE49-F238E27FC236}">
                <a16:creationId xmlns:a16="http://schemas.microsoft.com/office/drawing/2014/main" id="{C387EB83-DCF0-BE73-D892-F8C219446030}"/>
              </a:ext>
            </a:extLst>
          </p:cNvPr>
          <p:cNvSpPr>
            <a:spLocks noGrp="1"/>
          </p:cNvSpPr>
          <p:nvPr>
            <p:ph type="sldNum" sz="quarter" idx="12"/>
          </p:nvPr>
        </p:nvSpPr>
        <p:spPr/>
        <p:txBody>
          <a:bodyPr/>
          <a:lstStyle/>
          <a:p>
            <a:fld id="{CBDFE4F4-5846-42D0-ABC5-9F6A57528B1E}" type="slidenum">
              <a:rPr kumimoji="1" lang="ja-JP" altLang="en-US" smtClean="0"/>
              <a:t>10</a:t>
            </a:fld>
            <a:endParaRPr kumimoji="1" lang="ja-JP" altLang="en-US"/>
          </a:p>
        </p:txBody>
      </p:sp>
      <p:pic>
        <p:nvPicPr>
          <p:cNvPr id="15" name="図 14">
            <a:extLst>
              <a:ext uri="{FF2B5EF4-FFF2-40B4-BE49-F238E27FC236}">
                <a16:creationId xmlns:a16="http://schemas.microsoft.com/office/drawing/2014/main" id="{DECC611E-7D60-59A3-5BA8-130CA87DEB35}"/>
              </a:ext>
            </a:extLst>
          </p:cNvPr>
          <p:cNvPicPr>
            <a:picLocks noChangeAspect="1"/>
          </p:cNvPicPr>
          <p:nvPr/>
        </p:nvPicPr>
        <p:blipFill rotWithShape="1">
          <a:blip r:embed="rId3"/>
          <a:srcRect l="7497" t="62692"/>
          <a:stretch/>
        </p:blipFill>
        <p:spPr>
          <a:xfrm>
            <a:off x="-9110" y="2007342"/>
            <a:ext cx="8794005" cy="2068270"/>
          </a:xfrm>
          <a:prstGeom prst="rect">
            <a:avLst/>
          </a:prstGeom>
          <a:ln>
            <a:solidFill>
              <a:schemeClr val="tx1"/>
            </a:solidFill>
          </a:ln>
        </p:spPr>
      </p:pic>
      <p:sp>
        <p:nvSpPr>
          <p:cNvPr id="17" name="テキスト ボックス 16">
            <a:extLst>
              <a:ext uri="{FF2B5EF4-FFF2-40B4-BE49-F238E27FC236}">
                <a16:creationId xmlns:a16="http://schemas.microsoft.com/office/drawing/2014/main" id="{59514CE1-E50A-16B1-2CE4-BD4E96CD512E}"/>
              </a:ext>
            </a:extLst>
          </p:cNvPr>
          <p:cNvSpPr txBox="1"/>
          <p:nvPr/>
        </p:nvSpPr>
        <p:spPr>
          <a:xfrm>
            <a:off x="5748849" y="1226236"/>
            <a:ext cx="2965936" cy="461665"/>
          </a:xfrm>
          <a:prstGeom prst="rect">
            <a:avLst/>
          </a:prstGeom>
          <a:solidFill>
            <a:schemeClr val="bg1"/>
          </a:solidFill>
          <a:ln>
            <a:solidFill>
              <a:schemeClr val="accent4">
                <a:lumMod val="50000"/>
              </a:schemeClr>
            </a:solidFill>
          </a:ln>
        </p:spPr>
        <p:txBody>
          <a:bodyPr wrap="square" rtlCol="0">
            <a:spAutoFit/>
          </a:bodyPr>
          <a:lstStyle/>
          <a:p>
            <a:r>
              <a:rPr lang="en-US" altLang="ja-JP" sz="2400" b="1" dirty="0"/>
              <a:t>Google </a:t>
            </a:r>
            <a:r>
              <a:rPr lang="en-US" altLang="ja-JP" sz="2400" b="1" dirty="0" err="1"/>
              <a:t>Colab</a:t>
            </a:r>
            <a:r>
              <a:rPr lang="ja-JP" altLang="en-US" sz="2400" b="1" dirty="0"/>
              <a:t>画面</a:t>
            </a:r>
            <a:endParaRPr kumimoji="1" lang="ja-JP" altLang="en-US" sz="2400" b="1" dirty="0"/>
          </a:p>
        </p:txBody>
      </p:sp>
      <p:cxnSp>
        <p:nvCxnSpPr>
          <p:cNvPr id="19" name="直線矢印コネクタ 18">
            <a:extLst>
              <a:ext uri="{FF2B5EF4-FFF2-40B4-BE49-F238E27FC236}">
                <a16:creationId xmlns:a16="http://schemas.microsoft.com/office/drawing/2014/main" id="{0F4FCDB0-A5B1-4E6C-9492-A9BD904E47A0}"/>
              </a:ext>
            </a:extLst>
          </p:cNvPr>
          <p:cNvCxnSpPr/>
          <p:nvPr/>
        </p:nvCxnSpPr>
        <p:spPr>
          <a:xfrm flipV="1">
            <a:off x="4677695" y="1461851"/>
            <a:ext cx="1071154" cy="534305"/>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0" name="直線矢印コネクタ 19">
            <a:extLst>
              <a:ext uri="{FF2B5EF4-FFF2-40B4-BE49-F238E27FC236}">
                <a16:creationId xmlns:a16="http://schemas.microsoft.com/office/drawing/2014/main" id="{0C3DF1EF-503C-4493-B88B-C9B3721EA9D0}"/>
              </a:ext>
            </a:extLst>
          </p:cNvPr>
          <p:cNvCxnSpPr>
            <a:cxnSpLocks/>
          </p:cNvCxnSpPr>
          <p:nvPr/>
        </p:nvCxnSpPr>
        <p:spPr>
          <a:xfrm>
            <a:off x="7801901" y="3252453"/>
            <a:ext cx="1180120" cy="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2" name="テキスト ボックス 21">
            <a:extLst>
              <a:ext uri="{FF2B5EF4-FFF2-40B4-BE49-F238E27FC236}">
                <a16:creationId xmlns:a16="http://schemas.microsoft.com/office/drawing/2014/main" id="{18879566-54E8-F592-D55C-95D059A220EB}"/>
              </a:ext>
            </a:extLst>
          </p:cNvPr>
          <p:cNvSpPr txBox="1"/>
          <p:nvPr/>
        </p:nvSpPr>
        <p:spPr>
          <a:xfrm>
            <a:off x="9030133" y="3021620"/>
            <a:ext cx="884028" cy="461665"/>
          </a:xfrm>
          <a:prstGeom prst="rect">
            <a:avLst/>
          </a:prstGeom>
          <a:solidFill>
            <a:schemeClr val="bg1"/>
          </a:solidFill>
          <a:ln>
            <a:solidFill>
              <a:schemeClr val="accent4">
                <a:lumMod val="50000"/>
              </a:schemeClr>
            </a:solidFill>
          </a:ln>
        </p:spPr>
        <p:txBody>
          <a:bodyPr wrap="square" rtlCol="0">
            <a:spAutoFit/>
          </a:bodyPr>
          <a:lstStyle/>
          <a:p>
            <a:r>
              <a:rPr lang="ja-JP" altLang="en-US" sz="2400" b="1" dirty="0"/>
              <a:t>セル</a:t>
            </a:r>
            <a:endParaRPr kumimoji="1" lang="ja-JP" altLang="en-US" sz="2400" b="1" dirty="0"/>
          </a:p>
        </p:txBody>
      </p:sp>
      <p:cxnSp>
        <p:nvCxnSpPr>
          <p:cNvPr id="23" name="直線矢印コネクタ 22">
            <a:extLst>
              <a:ext uri="{FF2B5EF4-FFF2-40B4-BE49-F238E27FC236}">
                <a16:creationId xmlns:a16="http://schemas.microsoft.com/office/drawing/2014/main" id="{71810712-5E9C-FF73-B8EB-136F585420D3}"/>
              </a:ext>
            </a:extLst>
          </p:cNvPr>
          <p:cNvCxnSpPr>
            <a:cxnSpLocks/>
          </p:cNvCxnSpPr>
          <p:nvPr/>
        </p:nvCxnSpPr>
        <p:spPr>
          <a:xfrm flipV="1">
            <a:off x="653143" y="3542647"/>
            <a:ext cx="0" cy="1014604"/>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4" name="テキスト ボックス 23">
            <a:extLst>
              <a:ext uri="{FF2B5EF4-FFF2-40B4-BE49-F238E27FC236}">
                <a16:creationId xmlns:a16="http://schemas.microsoft.com/office/drawing/2014/main" id="{C05E1776-CA09-EF47-AD69-79BB9C98410F}"/>
              </a:ext>
            </a:extLst>
          </p:cNvPr>
          <p:cNvSpPr txBox="1"/>
          <p:nvPr/>
        </p:nvSpPr>
        <p:spPr>
          <a:xfrm>
            <a:off x="449543" y="4246499"/>
            <a:ext cx="1789102" cy="461665"/>
          </a:xfrm>
          <a:prstGeom prst="rect">
            <a:avLst/>
          </a:prstGeom>
          <a:solidFill>
            <a:schemeClr val="bg1"/>
          </a:solidFill>
          <a:ln>
            <a:solidFill>
              <a:schemeClr val="accent4">
                <a:lumMod val="50000"/>
              </a:schemeClr>
            </a:solidFill>
          </a:ln>
        </p:spPr>
        <p:txBody>
          <a:bodyPr wrap="square" rtlCol="0">
            <a:spAutoFit/>
          </a:bodyPr>
          <a:lstStyle/>
          <a:p>
            <a:r>
              <a:rPr lang="ja-JP" altLang="en-US" sz="2400" b="1" dirty="0"/>
              <a:t>実行ボタン</a:t>
            </a:r>
            <a:endParaRPr kumimoji="1" lang="ja-JP" altLang="en-US" sz="2400" b="1" dirty="0"/>
          </a:p>
        </p:txBody>
      </p:sp>
      <p:cxnSp>
        <p:nvCxnSpPr>
          <p:cNvPr id="27" name="直線矢印コネクタ 26">
            <a:extLst>
              <a:ext uri="{FF2B5EF4-FFF2-40B4-BE49-F238E27FC236}">
                <a16:creationId xmlns:a16="http://schemas.microsoft.com/office/drawing/2014/main" id="{DA009FD2-A8A5-DA15-A48E-D8873A8CF888}"/>
              </a:ext>
            </a:extLst>
          </p:cNvPr>
          <p:cNvCxnSpPr>
            <a:cxnSpLocks/>
          </p:cNvCxnSpPr>
          <p:nvPr/>
        </p:nvCxnSpPr>
        <p:spPr>
          <a:xfrm flipH="1" flipV="1">
            <a:off x="2215429" y="3526086"/>
            <a:ext cx="815966" cy="817008"/>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8" name="テキスト ボックス 27">
            <a:extLst>
              <a:ext uri="{FF2B5EF4-FFF2-40B4-BE49-F238E27FC236}">
                <a16:creationId xmlns:a16="http://schemas.microsoft.com/office/drawing/2014/main" id="{ADA4B6A4-B42F-D982-09B7-9273C919249C}"/>
              </a:ext>
            </a:extLst>
          </p:cNvPr>
          <p:cNvSpPr txBox="1"/>
          <p:nvPr/>
        </p:nvSpPr>
        <p:spPr>
          <a:xfrm>
            <a:off x="3031395" y="4240275"/>
            <a:ext cx="1180115" cy="461665"/>
          </a:xfrm>
          <a:prstGeom prst="rect">
            <a:avLst/>
          </a:prstGeom>
          <a:solidFill>
            <a:schemeClr val="bg1"/>
          </a:solidFill>
          <a:ln>
            <a:solidFill>
              <a:schemeClr val="accent4">
                <a:lumMod val="50000"/>
              </a:schemeClr>
            </a:solidFill>
          </a:ln>
        </p:spPr>
        <p:txBody>
          <a:bodyPr wrap="square" rtlCol="0">
            <a:spAutoFit/>
          </a:bodyPr>
          <a:lstStyle/>
          <a:p>
            <a:r>
              <a:rPr lang="ja-JP" altLang="en-US" sz="2400" b="1" dirty="0"/>
              <a:t>コード</a:t>
            </a:r>
            <a:endParaRPr kumimoji="1" lang="ja-JP" altLang="en-US" sz="2400" b="1" dirty="0"/>
          </a:p>
        </p:txBody>
      </p:sp>
      <p:cxnSp>
        <p:nvCxnSpPr>
          <p:cNvPr id="31" name="直線矢印コネクタ 30">
            <a:extLst>
              <a:ext uri="{FF2B5EF4-FFF2-40B4-BE49-F238E27FC236}">
                <a16:creationId xmlns:a16="http://schemas.microsoft.com/office/drawing/2014/main" id="{6A86E97D-CB27-DC04-F5D8-8BDE890F7022}"/>
              </a:ext>
            </a:extLst>
          </p:cNvPr>
          <p:cNvCxnSpPr>
            <a:cxnSpLocks/>
          </p:cNvCxnSpPr>
          <p:nvPr/>
        </p:nvCxnSpPr>
        <p:spPr>
          <a:xfrm flipH="1">
            <a:off x="2215857" y="5147649"/>
            <a:ext cx="815538" cy="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32" name="テキスト ボックス 31">
            <a:extLst>
              <a:ext uri="{FF2B5EF4-FFF2-40B4-BE49-F238E27FC236}">
                <a16:creationId xmlns:a16="http://schemas.microsoft.com/office/drawing/2014/main" id="{931E816A-DE1F-8572-AE45-4B71CD35AFDA}"/>
              </a:ext>
            </a:extLst>
          </p:cNvPr>
          <p:cNvSpPr txBox="1"/>
          <p:nvPr/>
        </p:nvSpPr>
        <p:spPr>
          <a:xfrm>
            <a:off x="3031395" y="5014254"/>
            <a:ext cx="1425224" cy="461665"/>
          </a:xfrm>
          <a:prstGeom prst="rect">
            <a:avLst/>
          </a:prstGeom>
          <a:solidFill>
            <a:schemeClr val="bg1"/>
          </a:solidFill>
          <a:ln>
            <a:solidFill>
              <a:schemeClr val="accent4">
                <a:lumMod val="50000"/>
              </a:schemeClr>
            </a:solidFill>
          </a:ln>
        </p:spPr>
        <p:txBody>
          <a:bodyPr wrap="square" rtlCol="0">
            <a:spAutoFit/>
          </a:bodyPr>
          <a:lstStyle/>
          <a:p>
            <a:r>
              <a:rPr lang="ja-JP" altLang="en-US" sz="2400" b="1" dirty="0"/>
              <a:t>実行結果</a:t>
            </a:r>
            <a:endParaRPr kumimoji="1" lang="ja-JP" altLang="en-US" sz="2400" b="1" dirty="0"/>
          </a:p>
        </p:txBody>
      </p:sp>
      <p:sp>
        <p:nvSpPr>
          <p:cNvPr id="34" name="対角する 2 つの角を切り取った四角形 9">
            <a:extLst>
              <a:ext uri="{FF2B5EF4-FFF2-40B4-BE49-F238E27FC236}">
                <a16:creationId xmlns:a16="http://schemas.microsoft.com/office/drawing/2014/main" id="{73ADB2A8-8715-1DFE-66DF-3A8CB4CDC2D0}"/>
              </a:ext>
            </a:extLst>
          </p:cNvPr>
          <p:cNvSpPr/>
          <p:nvPr/>
        </p:nvSpPr>
        <p:spPr>
          <a:xfrm>
            <a:off x="9748053" y="9109"/>
            <a:ext cx="2443947" cy="2340720"/>
          </a:xfrm>
          <a:prstGeom prst="snip2DiagRect">
            <a:avLst/>
          </a:prstGeom>
          <a:solidFill>
            <a:schemeClr val="bg1"/>
          </a:solid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t"/>
          <a:lstStyle/>
          <a:p>
            <a:pPr algn="ctr"/>
            <a:r>
              <a:rPr kumimoji="1" lang="en-US" altLang="ja-JP" sz="2400" b="1" dirty="0">
                <a:solidFill>
                  <a:schemeClr val="tx1"/>
                </a:solidFill>
              </a:rPr>
              <a:t>STEP0</a:t>
            </a:r>
            <a:endParaRPr kumimoji="1" lang="en" altLang="ja-JP" sz="2400" b="1" dirty="0">
              <a:solidFill>
                <a:schemeClr val="tx1"/>
              </a:solidFill>
            </a:endParaRPr>
          </a:p>
          <a:p>
            <a:pPr algn="just">
              <a:defRPr/>
            </a:pPr>
            <a:r>
              <a:rPr lang="en-US" altLang="ja-JP" sz="2400" u="none" dirty="0">
                <a:solidFill>
                  <a:schemeClr val="tx1"/>
                </a:solidFill>
              </a:rPr>
              <a:t>Python</a:t>
            </a:r>
            <a:r>
              <a:rPr lang="ja-JP" altLang="en-US" sz="2400" u="none">
                <a:solidFill>
                  <a:schemeClr val="tx1"/>
                </a:solidFill>
              </a:rPr>
              <a:t>基礎</a:t>
            </a:r>
            <a:endParaRPr lang="en-US" altLang="ja-JP" sz="2400" u="none" dirty="0">
              <a:solidFill>
                <a:schemeClr val="tx1"/>
              </a:solidFill>
            </a:endParaRPr>
          </a:p>
          <a:p>
            <a:pPr>
              <a:defRPr/>
            </a:pPr>
            <a:r>
              <a:rPr lang="ja-JP" altLang="en-US" sz="2400" u="sng">
                <a:solidFill>
                  <a:schemeClr val="tx1"/>
                </a:solidFill>
              </a:rPr>
              <a:t>変数、リスト</a:t>
            </a:r>
            <a:endParaRPr lang="en-US" altLang="ja-JP" sz="2400" u="sng" dirty="0">
              <a:solidFill>
                <a:schemeClr val="tx1"/>
              </a:solidFill>
            </a:endParaRPr>
          </a:p>
          <a:p>
            <a:pPr>
              <a:defRPr/>
            </a:pPr>
            <a:r>
              <a:rPr lang="ja-JP" altLang="en-US" sz="2400" u="sng">
                <a:solidFill>
                  <a:schemeClr val="tx1"/>
                </a:solidFill>
              </a:rPr>
              <a:t>データの型</a:t>
            </a:r>
            <a:endParaRPr lang="en-US" altLang="ja-JP" sz="2400" u="sng" dirty="0">
              <a:solidFill>
                <a:schemeClr val="tx1"/>
              </a:solidFill>
            </a:endParaRPr>
          </a:p>
          <a:p>
            <a:pPr>
              <a:defRPr/>
            </a:pPr>
            <a:r>
              <a:rPr lang="ja-JP" altLang="en-US" sz="2400" u="sng">
                <a:solidFill>
                  <a:schemeClr val="tx1"/>
                </a:solidFill>
              </a:rPr>
              <a:t>ライブラリ</a:t>
            </a:r>
          </a:p>
          <a:p>
            <a:pPr algn="ctr"/>
            <a:endParaRPr kumimoji="1" lang="ja-JP" altLang="en-US" sz="2400">
              <a:solidFill>
                <a:schemeClr val="tx1"/>
              </a:solidFill>
            </a:endParaRPr>
          </a:p>
        </p:txBody>
      </p:sp>
      <p:pic>
        <p:nvPicPr>
          <p:cNvPr id="36" name="図 35">
            <a:extLst>
              <a:ext uri="{FF2B5EF4-FFF2-40B4-BE49-F238E27FC236}">
                <a16:creationId xmlns:a16="http://schemas.microsoft.com/office/drawing/2014/main" id="{512DED23-0449-8E81-A903-AC6BB7C30A44}"/>
              </a:ext>
            </a:extLst>
          </p:cNvPr>
          <p:cNvPicPr>
            <a:picLocks noChangeAspect="1"/>
          </p:cNvPicPr>
          <p:nvPr/>
        </p:nvPicPr>
        <p:blipFill>
          <a:blip r:embed="rId4"/>
          <a:stretch>
            <a:fillRect/>
          </a:stretch>
        </p:blipFill>
        <p:spPr>
          <a:xfrm>
            <a:off x="4495826" y="2391950"/>
            <a:ext cx="456290" cy="544345"/>
          </a:xfrm>
          <a:prstGeom prst="rect">
            <a:avLst/>
          </a:prstGeom>
        </p:spPr>
      </p:pic>
      <p:sp>
        <p:nvSpPr>
          <p:cNvPr id="10" name="テキスト ボックス 9">
            <a:extLst>
              <a:ext uri="{FF2B5EF4-FFF2-40B4-BE49-F238E27FC236}">
                <a16:creationId xmlns:a16="http://schemas.microsoft.com/office/drawing/2014/main" id="{6A97E9D5-F46B-399B-37F7-6632E9EF2A2A}"/>
              </a:ext>
            </a:extLst>
          </p:cNvPr>
          <p:cNvSpPr txBox="1"/>
          <p:nvPr/>
        </p:nvSpPr>
        <p:spPr>
          <a:xfrm>
            <a:off x="2227052" y="2476948"/>
            <a:ext cx="6441526" cy="400110"/>
          </a:xfrm>
          <a:prstGeom prst="rect">
            <a:avLst/>
          </a:prstGeom>
          <a:noFill/>
          <a:ln>
            <a:solidFill>
              <a:schemeClr val="accent4">
                <a:lumMod val="50000"/>
              </a:schemeClr>
            </a:solidFill>
          </a:ln>
        </p:spPr>
        <p:txBody>
          <a:bodyPr wrap="square" rtlCol="0">
            <a:spAutoFit/>
          </a:bodyPr>
          <a:lstStyle/>
          <a:p>
            <a:r>
              <a:rPr lang="ja-JP" altLang="en-US" sz="2000" dirty="0"/>
              <a:t>実行するには横の           か、</a:t>
            </a:r>
            <a:r>
              <a:rPr lang="en-US" altLang="ja-JP" sz="2000" dirty="0"/>
              <a:t>shift + enter</a:t>
            </a:r>
            <a:r>
              <a:rPr lang="ja-JP" altLang="en-US" sz="2000" dirty="0"/>
              <a:t>を押します。</a:t>
            </a:r>
            <a:endParaRPr kumimoji="1" lang="ja-JP" altLang="en-US" sz="2000" dirty="0"/>
          </a:p>
        </p:txBody>
      </p:sp>
    </p:spTree>
    <p:extLst>
      <p:ext uri="{BB962C8B-B14F-4D97-AF65-F5344CB8AC3E}">
        <p14:creationId xmlns:p14="http://schemas.microsoft.com/office/powerpoint/2010/main" val="287824315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a:extLst>
              <a:ext uri="{FF2B5EF4-FFF2-40B4-BE49-F238E27FC236}">
                <a16:creationId xmlns:a16="http://schemas.microsoft.com/office/drawing/2014/main" id="{1E756A78-0C55-7C0F-1DF3-44DFC53347F9}"/>
              </a:ext>
            </a:extLst>
          </p:cNvPr>
          <p:cNvSpPr>
            <a:spLocks noGrp="1"/>
          </p:cNvSpPr>
          <p:nvPr>
            <p:ph type="sldNum" sz="quarter" idx="12"/>
          </p:nvPr>
        </p:nvSpPr>
        <p:spPr/>
        <p:txBody>
          <a:bodyPr/>
          <a:lstStyle/>
          <a:p>
            <a:fld id="{CBDFE4F4-5846-42D0-ABC5-9F6A57528B1E}" type="slidenum">
              <a:rPr kumimoji="1" lang="ja-JP" altLang="en-US" smtClean="0"/>
              <a:t>11</a:t>
            </a:fld>
            <a:endParaRPr kumimoji="1" lang="ja-JP" altLang="en-US"/>
          </a:p>
        </p:txBody>
      </p:sp>
      <p:pic>
        <p:nvPicPr>
          <p:cNvPr id="4" name="図 3">
            <a:extLst>
              <a:ext uri="{FF2B5EF4-FFF2-40B4-BE49-F238E27FC236}">
                <a16:creationId xmlns:a16="http://schemas.microsoft.com/office/drawing/2014/main" id="{0E6B7DBD-141E-F07A-C0BE-E5E601AC7203}"/>
              </a:ext>
            </a:extLst>
          </p:cNvPr>
          <p:cNvPicPr>
            <a:picLocks noChangeAspect="1"/>
          </p:cNvPicPr>
          <p:nvPr/>
        </p:nvPicPr>
        <p:blipFill>
          <a:blip r:embed="rId2"/>
          <a:stretch>
            <a:fillRect/>
          </a:stretch>
        </p:blipFill>
        <p:spPr>
          <a:xfrm>
            <a:off x="269822" y="1197703"/>
            <a:ext cx="10251427" cy="5660297"/>
          </a:xfrm>
          <a:prstGeom prst="rect">
            <a:avLst/>
          </a:prstGeom>
        </p:spPr>
      </p:pic>
      <p:sp>
        <p:nvSpPr>
          <p:cNvPr id="6" name="テキスト ボックス 5">
            <a:extLst>
              <a:ext uri="{FF2B5EF4-FFF2-40B4-BE49-F238E27FC236}">
                <a16:creationId xmlns:a16="http://schemas.microsoft.com/office/drawing/2014/main" id="{1E1A39FB-8C93-B357-BB2F-DCF3B52B2074}"/>
              </a:ext>
            </a:extLst>
          </p:cNvPr>
          <p:cNvSpPr txBox="1"/>
          <p:nvPr/>
        </p:nvSpPr>
        <p:spPr>
          <a:xfrm>
            <a:off x="479127" y="704566"/>
            <a:ext cx="3849592" cy="523220"/>
          </a:xfrm>
          <a:prstGeom prst="rect">
            <a:avLst/>
          </a:prstGeom>
          <a:noFill/>
        </p:spPr>
        <p:txBody>
          <a:bodyPr wrap="square">
            <a:spAutoFit/>
          </a:bodyPr>
          <a:lstStyle/>
          <a:p>
            <a:r>
              <a:rPr lang="ja-JP" altLang="en-US" sz="2800" b="1" dirty="0"/>
              <a:t>検索google colab</a:t>
            </a:r>
          </a:p>
        </p:txBody>
      </p:sp>
      <p:sp>
        <p:nvSpPr>
          <p:cNvPr id="7" name="テキスト ボックス 6">
            <a:extLst>
              <a:ext uri="{FF2B5EF4-FFF2-40B4-BE49-F238E27FC236}">
                <a16:creationId xmlns:a16="http://schemas.microsoft.com/office/drawing/2014/main" id="{D727D709-6D24-E58C-DB16-1443D1049BBF}"/>
              </a:ext>
            </a:extLst>
          </p:cNvPr>
          <p:cNvSpPr txBox="1"/>
          <p:nvPr/>
        </p:nvSpPr>
        <p:spPr>
          <a:xfrm>
            <a:off x="3726735" y="697099"/>
            <a:ext cx="8465265" cy="523220"/>
          </a:xfrm>
          <a:prstGeom prst="rect">
            <a:avLst/>
          </a:prstGeom>
          <a:noFill/>
        </p:spPr>
        <p:txBody>
          <a:bodyPr wrap="square">
            <a:spAutoFit/>
          </a:bodyPr>
          <a:lstStyle>
            <a:defPPr>
              <a:defRPr lang="ja-JP"/>
            </a:defPPr>
            <a:lvl1pPr>
              <a:defRPr sz="2800" b="1"/>
            </a:lvl1pPr>
          </a:lstStyle>
          <a:p>
            <a:r>
              <a:rPr lang="en-US" altLang="ja-JP" dirty="0" err="1">
                <a:solidFill>
                  <a:srgbClr val="954F72"/>
                </a:solidFill>
                <a:hlinkClick r:id="rId3">
                  <a:extLst>
                    <a:ext uri="{A12FA001-AC4F-418D-AE19-62706E023703}">
                      <ahyp:hlinkClr xmlns:ahyp="http://schemas.microsoft.com/office/drawing/2018/hyperlinkcolor" val="tx"/>
                    </a:ext>
                  </a:extLst>
                </a:hlinkClick>
              </a:rPr>
              <a:t>Colaboratory</a:t>
            </a:r>
            <a:r>
              <a:rPr lang="en-US" altLang="ja-JP" dirty="0">
                <a:solidFill>
                  <a:srgbClr val="954F72"/>
                </a:solidFill>
                <a:hlinkClick r:id="rId3">
                  <a:extLst>
                    <a:ext uri="{A12FA001-AC4F-418D-AE19-62706E023703}">
                      <ahyp:hlinkClr xmlns:ahyp="http://schemas.microsoft.com/office/drawing/2018/hyperlinkcolor" val="tx"/>
                    </a:ext>
                  </a:extLst>
                </a:hlinkClick>
              </a:rPr>
              <a:t> </a:t>
            </a:r>
            <a:r>
              <a:rPr lang="ja-JP" altLang="en-US" dirty="0">
                <a:solidFill>
                  <a:srgbClr val="954F72"/>
                </a:solidFill>
                <a:hlinkClick r:id="rId3">
                  <a:extLst>
                    <a:ext uri="{A12FA001-AC4F-418D-AE19-62706E023703}">
                      <ahyp:hlinkClr xmlns:ahyp="http://schemas.microsoft.com/office/drawing/2018/hyperlinkcolor" val="tx"/>
                    </a:ext>
                  </a:extLst>
                </a:hlinkClick>
              </a:rPr>
              <a:t>へようこそ</a:t>
            </a:r>
            <a:endParaRPr lang="en-US" altLang="ja-JP" dirty="0">
              <a:hlinkClick r:id="rId3">
                <a:extLst>
                  <a:ext uri="{A12FA001-AC4F-418D-AE19-62706E023703}">
                    <ahyp:hlinkClr xmlns:ahyp="http://schemas.microsoft.com/office/drawing/2018/hyperlinkcolor" val="tx"/>
                  </a:ext>
                </a:extLst>
              </a:hlinkClick>
            </a:endParaRPr>
          </a:p>
        </p:txBody>
      </p:sp>
      <p:sp>
        <p:nvSpPr>
          <p:cNvPr id="9" name="正方形/長方形 8">
            <a:extLst>
              <a:ext uri="{FF2B5EF4-FFF2-40B4-BE49-F238E27FC236}">
                <a16:creationId xmlns:a16="http://schemas.microsoft.com/office/drawing/2014/main" id="{5E38EEB0-B4D1-B3D5-5AE5-5A70529A97DC}"/>
              </a:ext>
            </a:extLst>
          </p:cNvPr>
          <p:cNvSpPr/>
          <p:nvPr/>
        </p:nvSpPr>
        <p:spPr>
          <a:xfrm>
            <a:off x="4412918" y="4586990"/>
            <a:ext cx="2452577" cy="418092"/>
          </a:xfrm>
          <a:prstGeom prst="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ja-JP" altLang="en-US" sz="2400" dirty="0">
                <a:solidFill>
                  <a:schemeClr val="tx1"/>
                </a:solidFill>
              </a:rPr>
              <a:t>演習</a:t>
            </a:r>
            <a:r>
              <a:rPr lang="en-US" altLang="ja-JP" sz="2400" dirty="0">
                <a:solidFill>
                  <a:schemeClr val="tx1"/>
                </a:solidFill>
              </a:rPr>
              <a:t>7</a:t>
            </a:r>
            <a:r>
              <a:rPr lang="ja-JP" altLang="en-US" sz="2400" dirty="0">
                <a:solidFill>
                  <a:schemeClr val="tx1"/>
                </a:solidFill>
              </a:rPr>
              <a:t>コード</a:t>
            </a:r>
          </a:p>
        </p:txBody>
      </p:sp>
      <p:sp>
        <p:nvSpPr>
          <p:cNvPr id="10" name="正方形/長方形 9">
            <a:extLst>
              <a:ext uri="{FF2B5EF4-FFF2-40B4-BE49-F238E27FC236}">
                <a16:creationId xmlns:a16="http://schemas.microsoft.com/office/drawing/2014/main" id="{65E0DF7B-365B-BCC3-CE8D-22A1178D30F2}"/>
              </a:ext>
            </a:extLst>
          </p:cNvPr>
          <p:cNvSpPr/>
          <p:nvPr/>
        </p:nvSpPr>
        <p:spPr>
          <a:xfrm>
            <a:off x="4412918" y="5184897"/>
            <a:ext cx="2452577" cy="418092"/>
          </a:xfrm>
          <a:prstGeom prst="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ja-JP" altLang="en-US" sz="2400" dirty="0">
                <a:solidFill>
                  <a:schemeClr val="tx1"/>
                </a:solidFill>
              </a:rPr>
              <a:t>演習</a:t>
            </a:r>
            <a:r>
              <a:rPr lang="en-US" altLang="ja-JP" sz="2400" dirty="0">
                <a:solidFill>
                  <a:schemeClr val="tx1"/>
                </a:solidFill>
              </a:rPr>
              <a:t>4</a:t>
            </a:r>
            <a:r>
              <a:rPr lang="ja-JP" altLang="en-US" sz="2400" dirty="0">
                <a:solidFill>
                  <a:schemeClr val="tx1"/>
                </a:solidFill>
              </a:rPr>
              <a:t>コード</a:t>
            </a:r>
          </a:p>
        </p:txBody>
      </p:sp>
      <p:sp>
        <p:nvSpPr>
          <p:cNvPr id="11" name="正方形/長方形 10">
            <a:extLst>
              <a:ext uri="{FF2B5EF4-FFF2-40B4-BE49-F238E27FC236}">
                <a16:creationId xmlns:a16="http://schemas.microsoft.com/office/drawing/2014/main" id="{E844AB7A-4937-08F2-1FE8-8001E740D781}"/>
              </a:ext>
            </a:extLst>
          </p:cNvPr>
          <p:cNvSpPr/>
          <p:nvPr/>
        </p:nvSpPr>
        <p:spPr>
          <a:xfrm>
            <a:off x="4412918" y="5746173"/>
            <a:ext cx="2452577" cy="418092"/>
          </a:xfrm>
          <a:prstGeom prst="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ja-JP" altLang="en-US" sz="2400" dirty="0">
                <a:solidFill>
                  <a:schemeClr val="tx1"/>
                </a:solidFill>
              </a:rPr>
              <a:t>演習</a:t>
            </a:r>
            <a:r>
              <a:rPr lang="en-US" altLang="ja-JP" sz="2400" dirty="0">
                <a:solidFill>
                  <a:schemeClr val="tx1"/>
                </a:solidFill>
              </a:rPr>
              <a:t>5</a:t>
            </a:r>
            <a:r>
              <a:rPr lang="ja-JP" altLang="en-US" sz="2400" dirty="0">
                <a:solidFill>
                  <a:schemeClr val="tx1"/>
                </a:solidFill>
              </a:rPr>
              <a:t>コード</a:t>
            </a:r>
          </a:p>
        </p:txBody>
      </p:sp>
      <p:sp>
        <p:nvSpPr>
          <p:cNvPr id="8" name="正方形/長方形 7">
            <a:extLst>
              <a:ext uri="{FF2B5EF4-FFF2-40B4-BE49-F238E27FC236}">
                <a16:creationId xmlns:a16="http://schemas.microsoft.com/office/drawing/2014/main" id="{8E3F0DA1-7637-EBB3-D068-79C9B4E0FDA8}"/>
              </a:ext>
            </a:extLst>
          </p:cNvPr>
          <p:cNvSpPr/>
          <p:nvPr/>
        </p:nvSpPr>
        <p:spPr>
          <a:xfrm>
            <a:off x="4412918" y="3429000"/>
            <a:ext cx="2452577" cy="418092"/>
          </a:xfrm>
          <a:prstGeom prst="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ja-JP" altLang="en-US" sz="2400" dirty="0">
                <a:solidFill>
                  <a:schemeClr val="tx1"/>
                </a:solidFill>
              </a:rPr>
              <a:t>演習</a:t>
            </a:r>
            <a:r>
              <a:rPr lang="en-US" altLang="ja-JP" sz="2400" dirty="0">
                <a:solidFill>
                  <a:schemeClr val="tx1"/>
                </a:solidFill>
              </a:rPr>
              <a:t>6</a:t>
            </a:r>
            <a:r>
              <a:rPr lang="ja-JP" altLang="en-US" sz="2400" dirty="0">
                <a:solidFill>
                  <a:schemeClr val="tx1"/>
                </a:solidFill>
              </a:rPr>
              <a:t>コード</a:t>
            </a:r>
          </a:p>
        </p:txBody>
      </p:sp>
      <p:sp>
        <p:nvSpPr>
          <p:cNvPr id="5" name="テキスト ボックス 4">
            <a:extLst>
              <a:ext uri="{FF2B5EF4-FFF2-40B4-BE49-F238E27FC236}">
                <a16:creationId xmlns:a16="http://schemas.microsoft.com/office/drawing/2014/main" id="{F27E6710-C7A9-F451-C30F-68A1A722515C}"/>
              </a:ext>
            </a:extLst>
          </p:cNvPr>
          <p:cNvSpPr txBox="1"/>
          <p:nvPr/>
        </p:nvSpPr>
        <p:spPr>
          <a:xfrm>
            <a:off x="3726735" y="162571"/>
            <a:ext cx="6143412" cy="523220"/>
          </a:xfrm>
          <a:prstGeom prst="rect">
            <a:avLst/>
          </a:prstGeom>
          <a:solidFill>
            <a:srgbClr val="FFFF00"/>
          </a:solidFill>
        </p:spPr>
        <p:txBody>
          <a:bodyPr wrap="square">
            <a:spAutoFit/>
          </a:bodyPr>
          <a:lstStyle/>
          <a:p>
            <a:r>
              <a:rPr lang="en-US" altLang="ja-JP" sz="2800" b="1" dirty="0"/>
              <a:t>http://colab.research.google.com</a:t>
            </a:r>
            <a:endParaRPr lang="ja-JP" altLang="en-US" sz="2800" b="1" dirty="0"/>
          </a:p>
        </p:txBody>
      </p:sp>
    </p:spTree>
    <p:extLst>
      <p:ext uri="{BB962C8B-B14F-4D97-AF65-F5344CB8AC3E}">
        <p14:creationId xmlns:p14="http://schemas.microsoft.com/office/powerpoint/2010/main" val="203130655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a:extLst>
              <a:ext uri="{FF2B5EF4-FFF2-40B4-BE49-F238E27FC236}">
                <a16:creationId xmlns:a16="http://schemas.microsoft.com/office/drawing/2014/main" id="{317FFC36-F781-FFD7-077D-BEAF906B6D30}"/>
              </a:ext>
            </a:extLst>
          </p:cNvPr>
          <p:cNvSpPr>
            <a:spLocks noGrp="1"/>
          </p:cNvSpPr>
          <p:nvPr>
            <p:ph type="sldNum" sz="quarter" idx="12"/>
          </p:nvPr>
        </p:nvSpPr>
        <p:spPr/>
        <p:txBody>
          <a:bodyPr/>
          <a:lstStyle/>
          <a:p>
            <a:fld id="{827DBB1C-C0E9-4679-85F5-EA56F2B9158A}" type="slidenum">
              <a:rPr kumimoji="1" lang="ja-JP" altLang="en-US" smtClean="0"/>
              <a:t>12</a:t>
            </a:fld>
            <a:endParaRPr kumimoji="1" lang="ja-JP" altLang="en-US"/>
          </a:p>
        </p:txBody>
      </p:sp>
      <p:pic>
        <p:nvPicPr>
          <p:cNvPr id="4" name="図 3">
            <a:extLst>
              <a:ext uri="{FF2B5EF4-FFF2-40B4-BE49-F238E27FC236}">
                <a16:creationId xmlns:a16="http://schemas.microsoft.com/office/drawing/2014/main" id="{EC3CCCD0-2A8E-005D-E5F9-817C24C1D07D}"/>
              </a:ext>
            </a:extLst>
          </p:cNvPr>
          <p:cNvPicPr>
            <a:picLocks noChangeAspect="1"/>
          </p:cNvPicPr>
          <p:nvPr/>
        </p:nvPicPr>
        <p:blipFill>
          <a:blip r:embed="rId2"/>
          <a:stretch>
            <a:fillRect/>
          </a:stretch>
        </p:blipFill>
        <p:spPr>
          <a:xfrm>
            <a:off x="959868" y="1465200"/>
            <a:ext cx="9383758" cy="5392800"/>
          </a:xfrm>
          <a:prstGeom prst="rect">
            <a:avLst/>
          </a:prstGeom>
        </p:spPr>
      </p:pic>
      <p:sp>
        <p:nvSpPr>
          <p:cNvPr id="10" name="矢印: 右 9">
            <a:extLst>
              <a:ext uri="{FF2B5EF4-FFF2-40B4-BE49-F238E27FC236}">
                <a16:creationId xmlns:a16="http://schemas.microsoft.com/office/drawing/2014/main" id="{6BA78DAD-2F85-3D9C-DDA4-662AEF9DF7EC}"/>
              </a:ext>
            </a:extLst>
          </p:cNvPr>
          <p:cNvSpPr/>
          <p:nvPr/>
        </p:nvSpPr>
        <p:spPr>
          <a:xfrm>
            <a:off x="479127" y="1577130"/>
            <a:ext cx="1132358" cy="864066"/>
          </a:xfrm>
          <a:prstGeom prst="rightArrow">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 name="矢印: 右 10">
            <a:extLst>
              <a:ext uri="{FF2B5EF4-FFF2-40B4-BE49-F238E27FC236}">
                <a16:creationId xmlns:a16="http://schemas.microsoft.com/office/drawing/2014/main" id="{011844CB-7F58-279E-2771-6052FF183EAA}"/>
              </a:ext>
            </a:extLst>
          </p:cNvPr>
          <p:cNvSpPr/>
          <p:nvPr/>
        </p:nvSpPr>
        <p:spPr>
          <a:xfrm>
            <a:off x="748002" y="2280936"/>
            <a:ext cx="1132358" cy="864066"/>
          </a:xfrm>
          <a:prstGeom prst="rightArrow">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7" name="テキスト ボックス 16">
            <a:extLst>
              <a:ext uri="{FF2B5EF4-FFF2-40B4-BE49-F238E27FC236}">
                <a16:creationId xmlns:a16="http://schemas.microsoft.com/office/drawing/2014/main" id="{C10D3632-138A-5A79-5332-5B4F99CF84E7}"/>
              </a:ext>
            </a:extLst>
          </p:cNvPr>
          <p:cNvSpPr txBox="1"/>
          <p:nvPr/>
        </p:nvSpPr>
        <p:spPr>
          <a:xfrm>
            <a:off x="479127" y="704566"/>
            <a:ext cx="3849592" cy="523220"/>
          </a:xfrm>
          <a:prstGeom prst="rect">
            <a:avLst/>
          </a:prstGeom>
          <a:noFill/>
        </p:spPr>
        <p:txBody>
          <a:bodyPr wrap="square">
            <a:spAutoFit/>
          </a:bodyPr>
          <a:lstStyle/>
          <a:p>
            <a:r>
              <a:rPr lang="ja-JP" altLang="en-US" sz="2800" b="1" dirty="0"/>
              <a:t>検索google colab</a:t>
            </a:r>
          </a:p>
        </p:txBody>
      </p:sp>
      <p:sp>
        <p:nvSpPr>
          <p:cNvPr id="5" name="テキスト ボックス 4">
            <a:extLst>
              <a:ext uri="{FF2B5EF4-FFF2-40B4-BE49-F238E27FC236}">
                <a16:creationId xmlns:a16="http://schemas.microsoft.com/office/drawing/2014/main" id="{E10C96F7-8148-5045-CEB8-255D7F0FD427}"/>
              </a:ext>
            </a:extLst>
          </p:cNvPr>
          <p:cNvSpPr txBox="1"/>
          <p:nvPr/>
        </p:nvSpPr>
        <p:spPr>
          <a:xfrm>
            <a:off x="3879135" y="849499"/>
            <a:ext cx="8465265" cy="523220"/>
          </a:xfrm>
          <a:prstGeom prst="rect">
            <a:avLst/>
          </a:prstGeom>
          <a:noFill/>
        </p:spPr>
        <p:txBody>
          <a:bodyPr wrap="square">
            <a:spAutoFit/>
          </a:bodyPr>
          <a:lstStyle>
            <a:defPPr>
              <a:defRPr lang="ja-JP"/>
            </a:defPPr>
            <a:lvl1pPr>
              <a:defRPr sz="2800" b="1"/>
            </a:lvl1pPr>
          </a:lstStyle>
          <a:p>
            <a:r>
              <a:rPr lang="en-US" altLang="ja-JP" dirty="0" err="1">
                <a:solidFill>
                  <a:srgbClr val="954F72"/>
                </a:solidFill>
                <a:hlinkClick r:id="rId3">
                  <a:extLst>
                    <a:ext uri="{A12FA001-AC4F-418D-AE19-62706E023703}">
                      <ahyp:hlinkClr xmlns:ahyp="http://schemas.microsoft.com/office/drawing/2018/hyperlinkcolor" val="tx"/>
                    </a:ext>
                  </a:extLst>
                </a:hlinkClick>
              </a:rPr>
              <a:t>Colaboratory</a:t>
            </a:r>
            <a:r>
              <a:rPr lang="en-US" altLang="ja-JP" dirty="0">
                <a:solidFill>
                  <a:srgbClr val="954F72"/>
                </a:solidFill>
                <a:hlinkClick r:id="rId3">
                  <a:extLst>
                    <a:ext uri="{A12FA001-AC4F-418D-AE19-62706E023703}">
                      <ahyp:hlinkClr xmlns:ahyp="http://schemas.microsoft.com/office/drawing/2018/hyperlinkcolor" val="tx"/>
                    </a:ext>
                  </a:extLst>
                </a:hlinkClick>
              </a:rPr>
              <a:t> </a:t>
            </a:r>
            <a:r>
              <a:rPr lang="ja-JP" altLang="en-US" dirty="0">
                <a:solidFill>
                  <a:srgbClr val="954F72"/>
                </a:solidFill>
                <a:hlinkClick r:id="rId3">
                  <a:extLst>
                    <a:ext uri="{A12FA001-AC4F-418D-AE19-62706E023703}">
                      <ahyp:hlinkClr xmlns:ahyp="http://schemas.microsoft.com/office/drawing/2018/hyperlinkcolor" val="tx"/>
                    </a:ext>
                  </a:extLst>
                </a:hlinkClick>
              </a:rPr>
              <a:t>へようこそ</a:t>
            </a:r>
            <a:endParaRPr lang="en-US" altLang="ja-JP" dirty="0">
              <a:hlinkClick r:id="rId3">
                <a:extLst>
                  <a:ext uri="{A12FA001-AC4F-418D-AE19-62706E023703}">
                    <ahyp:hlinkClr xmlns:ahyp="http://schemas.microsoft.com/office/drawing/2018/hyperlinkcolor" val="tx"/>
                  </a:ext>
                </a:extLst>
              </a:hlinkClick>
            </a:endParaRPr>
          </a:p>
        </p:txBody>
      </p:sp>
      <p:sp>
        <p:nvSpPr>
          <p:cNvPr id="6" name="テキスト ボックス 5">
            <a:extLst>
              <a:ext uri="{FF2B5EF4-FFF2-40B4-BE49-F238E27FC236}">
                <a16:creationId xmlns:a16="http://schemas.microsoft.com/office/drawing/2014/main" id="{1CD40C18-3BA2-0B04-C787-1A9FB440861B}"/>
              </a:ext>
            </a:extLst>
          </p:cNvPr>
          <p:cNvSpPr txBox="1"/>
          <p:nvPr/>
        </p:nvSpPr>
        <p:spPr>
          <a:xfrm>
            <a:off x="3879135" y="314971"/>
            <a:ext cx="6143412" cy="523220"/>
          </a:xfrm>
          <a:prstGeom prst="rect">
            <a:avLst/>
          </a:prstGeom>
          <a:solidFill>
            <a:srgbClr val="FFFF00"/>
          </a:solidFill>
        </p:spPr>
        <p:txBody>
          <a:bodyPr wrap="square">
            <a:spAutoFit/>
          </a:bodyPr>
          <a:lstStyle/>
          <a:p>
            <a:r>
              <a:rPr lang="en-US" altLang="ja-JP" sz="2800" b="1" dirty="0"/>
              <a:t>http://colab.research.google.com</a:t>
            </a:r>
            <a:endParaRPr lang="ja-JP" altLang="en-US" sz="2800" b="1" dirty="0"/>
          </a:p>
        </p:txBody>
      </p:sp>
    </p:spTree>
    <p:extLst>
      <p:ext uri="{BB962C8B-B14F-4D97-AF65-F5344CB8AC3E}">
        <p14:creationId xmlns:p14="http://schemas.microsoft.com/office/powerpoint/2010/main" val="11057028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スライド番号プレースホルダー 12">
            <a:extLst>
              <a:ext uri="{FF2B5EF4-FFF2-40B4-BE49-F238E27FC236}">
                <a16:creationId xmlns:a16="http://schemas.microsoft.com/office/drawing/2014/main" id="{E2EBDD59-A2E5-9C8E-18D0-156D127EE1E7}"/>
              </a:ext>
            </a:extLst>
          </p:cNvPr>
          <p:cNvSpPr>
            <a:spLocks noGrp="1"/>
          </p:cNvSpPr>
          <p:nvPr>
            <p:ph type="sldNum" sz="quarter" idx="12"/>
          </p:nvPr>
        </p:nvSpPr>
        <p:spPr/>
        <p:txBody>
          <a:bodyPr/>
          <a:lstStyle/>
          <a:p>
            <a:fld id="{827DBB1C-C0E9-4679-85F5-EA56F2B9158A}" type="slidenum">
              <a:rPr kumimoji="1" lang="ja-JP" altLang="en-US" smtClean="0"/>
              <a:t>13</a:t>
            </a:fld>
            <a:endParaRPr kumimoji="1" lang="ja-JP" altLang="en-US"/>
          </a:p>
        </p:txBody>
      </p:sp>
      <p:pic>
        <p:nvPicPr>
          <p:cNvPr id="29" name="図 28">
            <a:extLst>
              <a:ext uri="{FF2B5EF4-FFF2-40B4-BE49-F238E27FC236}">
                <a16:creationId xmlns:a16="http://schemas.microsoft.com/office/drawing/2014/main" id="{5BC642D4-E299-80BA-F0F5-04D985AA9CBD}"/>
              </a:ext>
            </a:extLst>
          </p:cNvPr>
          <p:cNvPicPr>
            <a:picLocks noChangeAspect="1"/>
          </p:cNvPicPr>
          <p:nvPr/>
        </p:nvPicPr>
        <p:blipFill>
          <a:blip r:embed="rId2"/>
          <a:stretch>
            <a:fillRect/>
          </a:stretch>
        </p:blipFill>
        <p:spPr>
          <a:xfrm>
            <a:off x="479127" y="1371841"/>
            <a:ext cx="8758054" cy="5426291"/>
          </a:xfrm>
          <a:prstGeom prst="rect">
            <a:avLst/>
          </a:prstGeom>
        </p:spPr>
      </p:pic>
      <p:sp>
        <p:nvSpPr>
          <p:cNvPr id="30" name="正方形/長方形 29">
            <a:extLst>
              <a:ext uri="{FF2B5EF4-FFF2-40B4-BE49-F238E27FC236}">
                <a16:creationId xmlns:a16="http://schemas.microsoft.com/office/drawing/2014/main" id="{1FDC5C8D-00F7-B210-D93A-A03E3FC8F816}"/>
              </a:ext>
            </a:extLst>
          </p:cNvPr>
          <p:cNvSpPr/>
          <p:nvPr/>
        </p:nvSpPr>
        <p:spPr>
          <a:xfrm>
            <a:off x="293615" y="3137483"/>
            <a:ext cx="2097247" cy="771787"/>
          </a:xfrm>
          <a:prstGeom prst="rect">
            <a:avLst/>
          </a:prstGeom>
          <a:noFill/>
          <a:ln w="28575">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2" name="矢印: 右 31">
            <a:extLst>
              <a:ext uri="{FF2B5EF4-FFF2-40B4-BE49-F238E27FC236}">
                <a16:creationId xmlns:a16="http://schemas.microsoft.com/office/drawing/2014/main" id="{D5EBF691-1A1C-0DD4-38D3-B21A8F51ED1D}"/>
              </a:ext>
            </a:extLst>
          </p:cNvPr>
          <p:cNvSpPr/>
          <p:nvPr/>
        </p:nvSpPr>
        <p:spPr>
          <a:xfrm>
            <a:off x="-52470" y="3130493"/>
            <a:ext cx="692170" cy="864066"/>
          </a:xfrm>
          <a:prstGeom prst="rightArrow">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3" name="矢印: 右 32">
            <a:extLst>
              <a:ext uri="{FF2B5EF4-FFF2-40B4-BE49-F238E27FC236}">
                <a16:creationId xmlns:a16="http://schemas.microsoft.com/office/drawing/2014/main" id="{0F373AC4-EF45-84D3-F70D-A720507EBE7C}"/>
              </a:ext>
            </a:extLst>
          </p:cNvPr>
          <p:cNvSpPr/>
          <p:nvPr/>
        </p:nvSpPr>
        <p:spPr>
          <a:xfrm rot="10800000" flipH="1">
            <a:off x="2027948" y="3055258"/>
            <a:ext cx="579894" cy="577744"/>
          </a:xfrm>
          <a:prstGeom prst="rightArrow">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 name="正方形/長方形 1">
            <a:extLst>
              <a:ext uri="{FF2B5EF4-FFF2-40B4-BE49-F238E27FC236}">
                <a16:creationId xmlns:a16="http://schemas.microsoft.com/office/drawing/2014/main" id="{F6693FCA-C8AC-721D-ED0F-BD5F1E676D2F}"/>
              </a:ext>
            </a:extLst>
          </p:cNvPr>
          <p:cNvSpPr/>
          <p:nvPr/>
        </p:nvSpPr>
        <p:spPr>
          <a:xfrm>
            <a:off x="2607841" y="3082623"/>
            <a:ext cx="5182847" cy="523013"/>
          </a:xfrm>
          <a:prstGeom prst="rect">
            <a:avLst/>
          </a:prstGeom>
          <a:solidFill>
            <a:schemeClr val="accent2"/>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ja-JP" altLang="en-US" sz="3200" b="1" dirty="0">
                <a:solidFill>
                  <a:schemeClr val="tx1"/>
                </a:solidFill>
              </a:rPr>
              <a:t>第</a:t>
            </a:r>
            <a:r>
              <a:rPr lang="en-US" altLang="ja-JP" sz="3200" b="1" dirty="0">
                <a:solidFill>
                  <a:schemeClr val="tx1"/>
                </a:solidFill>
              </a:rPr>
              <a:t>1</a:t>
            </a:r>
            <a:r>
              <a:rPr lang="ja-JP" altLang="en-US" sz="3200" b="1" dirty="0">
                <a:solidFill>
                  <a:schemeClr val="tx1"/>
                </a:solidFill>
              </a:rPr>
              <a:t>回コード</a:t>
            </a:r>
            <a:r>
              <a:rPr lang="en-US" altLang="ja-JP" sz="3200" b="1" dirty="0">
                <a:solidFill>
                  <a:schemeClr val="tx1"/>
                </a:solidFill>
              </a:rPr>
              <a:t>.</a:t>
            </a:r>
            <a:r>
              <a:rPr lang="en-US" altLang="ja-JP" sz="3200" b="1" dirty="0" err="1">
                <a:solidFill>
                  <a:schemeClr val="tx1"/>
                </a:solidFill>
              </a:rPr>
              <a:t>ipynb</a:t>
            </a:r>
            <a:endParaRPr lang="ja-JP" altLang="en-US" sz="3200" b="1" dirty="0">
              <a:solidFill>
                <a:schemeClr val="tx1"/>
              </a:solidFill>
            </a:endParaRPr>
          </a:p>
        </p:txBody>
      </p:sp>
      <p:sp>
        <p:nvSpPr>
          <p:cNvPr id="6" name="テキスト ボックス 5">
            <a:extLst>
              <a:ext uri="{FF2B5EF4-FFF2-40B4-BE49-F238E27FC236}">
                <a16:creationId xmlns:a16="http://schemas.microsoft.com/office/drawing/2014/main" id="{4943E6F9-AEB0-7E83-987A-482B3E6E75BA}"/>
              </a:ext>
            </a:extLst>
          </p:cNvPr>
          <p:cNvSpPr txBox="1"/>
          <p:nvPr/>
        </p:nvSpPr>
        <p:spPr>
          <a:xfrm>
            <a:off x="479127" y="704566"/>
            <a:ext cx="3849592" cy="523220"/>
          </a:xfrm>
          <a:prstGeom prst="rect">
            <a:avLst/>
          </a:prstGeom>
          <a:noFill/>
        </p:spPr>
        <p:txBody>
          <a:bodyPr wrap="square">
            <a:spAutoFit/>
          </a:bodyPr>
          <a:lstStyle/>
          <a:p>
            <a:r>
              <a:rPr lang="ja-JP" altLang="en-US" sz="2800" b="1" dirty="0"/>
              <a:t>検索google colab</a:t>
            </a:r>
          </a:p>
        </p:txBody>
      </p:sp>
      <p:sp>
        <p:nvSpPr>
          <p:cNvPr id="3" name="テキスト ボックス 2">
            <a:extLst>
              <a:ext uri="{FF2B5EF4-FFF2-40B4-BE49-F238E27FC236}">
                <a16:creationId xmlns:a16="http://schemas.microsoft.com/office/drawing/2014/main" id="{7E6B6A83-4F35-7041-FD25-FAA1C360D244}"/>
              </a:ext>
            </a:extLst>
          </p:cNvPr>
          <p:cNvSpPr txBox="1"/>
          <p:nvPr/>
        </p:nvSpPr>
        <p:spPr>
          <a:xfrm>
            <a:off x="3726735" y="697099"/>
            <a:ext cx="8465265" cy="523220"/>
          </a:xfrm>
          <a:prstGeom prst="rect">
            <a:avLst/>
          </a:prstGeom>
          <a:noFill/>
        </p:spPr>
        <p:txBody>
          <a:bodyPr wrap="square">
            <a:spAutoFit/>
          </a:bodyPr>
          <a:lstStyle>
            <a:defPPr>
              <a:defRPr lang="ja-JP"/>
            </a:defPPr>
            <a:lvl1pPr>
              <a:defRPr sz="2800" b="1"/>
            </a:lvl1pPr>
          </a:lstStyle>
          <a:p>
            <a:r>
              <a:rPr lang="en-US" altLang="ja-JP" dirty="0" err="1">
                <a:solidFill>
                  <a:srgbClr val="954F72"/>
                </a:solidFill>
                <a:hlinkClick r:id="rId3">
                  <a:extLst>
                    <a:ext uri="{A12FA001-AC4F-418D-AE19-62706E023703}">
                      <ahyp:hlinkClr xmlns:ahyp="http://schemas.microsoft.com/office/drawing/2018/hyperlinkcolor" val="tx"/>
                    </a:ext>
                  </a:extLst>
                </a:hlinkClick>
              </a:rPr>
              <a:t>Colaboratory</a:t>
            </a:r>
            <a:r>
              <a:rPr lang="en-US" altLang="ja-JP" dirty="0">
                <a:solidFill>
                  <a:srgbClr val="954F72"/>
                </a:solidFill>
                <a:hlinkClick r:id="rId3">
                  <a:extLst>
                    <a:ext uri="{A12FA001-AC4F-418D-AE19-62706E023703}">
                      <ahyp:hlinkClr xmlns:ahyp="http://schemas.microsoft.com/office/drawing/2018/hyperlinkcolor" val="tx"/>
                    </a:ext>
                  </a:extLst>
                </a:hlinkClick>
              </a:rPr>
              <a:t> </a:t>
            </a:r>
            <a:r>
              <a:rPr lang="ja-JP" altLang="en-US" dirty="0">
                <a:solidFill>
                  <a:srgbClr val="954F72"/>
                </a:solidFill>
                <a:hlinkClick r:id="rId3">
                  <a:extLst>
                    <a:ext uri="{A12FA001-AC4F-418D-AE19-62706E023703}">
                      <ahyp:hlinkClr xmlns:ahyp="http://schemas.microsoft.com/office/drawing/2018/hyperlinkcolor" val="tx"/>
                    </a:ext>
                  </a:extLst>
                </a:hlinkClick>
              </a:rPr>
              <a:t>へようこそ</a:t>
            </a:r>
            <a:endParaRPr lang="en-US" altLang="ja-JP" dirty="0">
              <a:hlinkClick r:id="rId3">
                <a:extLst>
                  <a:ext uri="{A12FA001-AC4F-418D-AE19-62706E023703}">
                    <ahyp:hlinkClr xmlns:ahyp="http://schemas.microsoft.com/office/drawing/2018/hyperlinkcolor" val="tx"/>
                  </a:ext>
                </a:extLst>
              </a:hlinkClick>
            </a:endParaRPr>
          </a:p>
        </p:txBody>
      </p:sp>
      <p:sp>
        <p:nvSpPr>
          <p:cNvPr id="4" name="テキスト ボックス 3">
            <a:extLst>
              <a:ext uri="{FF2B5EF4-FFF2-40B4-BE49-F238E27FC236}">
                <a16:creationId xmlns:a16="http://schemas.microsoft.com/office/drawing/2014/main" id="{12BEF304-6FFB-9FF9-5E26-BCF23789BB4E}"/>
              </a:ext>
            </a:extLst>
          </p:cNvPr>
          <p:cNvSpPr txBox="1"/>
          <p:nvPr/>
        </p:nvSpPr>
        <p:spPr>
          <a:xfrm>
            <a:off x="3726735" y="162571"/>
            <a:ext cx="6143412" cy="523220"/>
          </a:xfrm>
          <a:prstGeom prst="rect">
            <a:avLst/>
          </a:prstGeom>
          <a:solidFill>
            <a:srgbClr val="FFFF00"/>
          </a:solidFill>
        </p:spPr>
        <p:txBody>
          <a:bodyPr wrap="square">
            <a:spAutoFit/>
          </a:bodyPr>
          <a:lstStyle/>
          <a:p>
            <a:r>
              <a:rPr lang="en-US" altLang="ja-JP" sz="2800" b="1" dirty="0"/>
              <a:t>http://colab.research.google.com</a:t>
            </a:r>
            <a:endParaRPr lang="ja-JP" altLang="en-US" sz="2800" b="1" dirty="0"/>
          </a:p>
        </p:txBody>
      </p:sp>
    </p:spTree>
    <p:extLst>
      <p:ext uri="{BB962C8B-B14F-4D97-AF65-F5344CB8AC3E}">
        <p14:creationId xmlns:p14="http://schemas.microsoft.com/office/powerpoint/2010/main" val="55110810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図 15">
            <a:extLst>
              <a:ext uri="{FF2B5EF4-FFF2-40B4-BE49-F238E27FC236}">
                <a16:creationId xmlns:a16="http://schemas.microsoft.com/office/drawing/2014/main" id="{BF03CB8F-602F-769F-46CB-C34F3FE38C77}"/>
              </a:ext>
            </a:extLst>
          </p:cNvPr>
          <p:cNvPicPr>
            <a:picLocks noChangeAspect="1"/>
          </p:cNvPicPr>
          <p:nvPr/>
        </p:nvPicPr>
        <p:blipFill>
          <a:blip r:embed="rId2"/>
          <a:stretch>
            <a:fillRect/>
          </a:stretch>
        </p:blipFill>
        <p:spPr>
          <a:xfrm>
            <a:off x="418750" y="1317338"/>
            <a:ext cx="9563450" cy="5110240"/>
          </a:xfrm>
          <a:prstGeom prst="rect">
            <a:avLst/>
          </a:prstGeom>
        </p:spPr>
      </p:pic>
      <p:sp>
        <p:nvSpPr>
          <p:cNvPr id="2" name="スライド番号プレースホルダー 1">
            <a:extLst>
              <a:ext uri="{FF2B5EF4-FFF2-40B4-BE49-F238E27FC236}">
                <a16:creationId xmlns:a16="http://schemas.microsoft.com/office/drawing/2014/main" id="{E29C5162-7745-9AA0-DB16-56CFAD7FDCC5}"/>
              </a:ext>
            </a:extLst>
          </p:cNvPr>
          <p:cNvSpPr>
            <a:spLocks noGrp="1"/>
          </p:cNvSpPr>
          <p:nvPr>
            <p:ph type="sldNum" sz="quarter" idx="12"/>
          </p:nvPr>
        </p:nvSpPr>
        <p:spPr>
          <a:xfrm>
            <a:off x="8610600" y="6356350"/>
            <a:ext cx="2743200" cy="365125"/>
          </a:xfrm>
        </p:spPr>
        <p:txBody>
          <a:bodyPr>
            <a:normAutofit/>
          </a:bodyPr>
          <a:lstStyle/>
          <a:p>
            <a:pPr>
              <a:spcAft>
                <a:spcPts val="600"/>
              </a:spcAft>
            </a:pPr>
            <a:fld id="{827DBB1C-C0E9-4679-85F5-EA56F2B9158A}" type="slidenum">
              <a:rPr kumimoji="1" lang="ja-JP" altLang="en-US">
                <a:solidFill>
                  <a:schemeClr val="tx1"/>
                </a:solidFill>
              </a:rPr>
              <a:pPr>
                <a:spcAft>
                  <a:spcPts val="600"/>
                </a:spcAft>
              </a:pPr>
              <a:t>14</a:t>
            </a:fld>
            <a:endParaRPr kumimoji="1" lang="ja-JP" altLang="en-US">
              <a:solidFill>
                <a:schemeClr val="tx1"/>
              </a:solidFill>
            </a:endParaRPr>
          </a:p>
        </p:txBody>
      </p:sp>
      <p:sp>
        <p:nvSpPr>
          <p:cNvPr id="10" name="正方形/長方形 9">
            <a:extLst>
              <a:ext uri="{FF2B5EF4-FFF2-40B4-BE49-F238E27FC236}">
                <a16:creationId xmlns:a16="http://schemas.microsoft.com/office/drawing/2014/main" id="{C75F5284-7210-533E-D643-02794216E9EA}"/>
              </a:ext>
            </a:extLst>
          </p:cNvPr>
          <p:cNvSpPr/>
          <p:nvPr/>
        </p:nvSpPr>
        <p:spPr>
          <a:xfrm>
            <a:off x="479127" y="4857227"/>
            <a:ext cx="2097247" cy="683436"/>
          </a:xfrm>
          <a:prstGeom prst="rect">
            <a:avLst/>
          </a:prstGeom>
          <a:noFill/>
          <a:ln w="28575">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 name="正方形/長方形 11">
            <a:extLst>
              <a:ext uri="{FF2B5EF4-FFF2-40B4-BE49-F238E27FC236}">
                <a16:creationId xmlns:a16="http://schemas.microsoft.com/office/drawing/2014/main" id="{5AF43916-2369-BA21-6334-0E9D910ECD26}"/>
              </a:ext>
            </a:extLst>
          </p:cNvPr>
          <p:cNvSpPr/>
          <p:nvPr/>
        </p:nvSpPr>
        <p:spPr>
          <a:xfrm>
            <a:off x="5748745" y="4752363"/>
            <a:ext cx="1793846" cy="661331"/>
          </a:xfrm>
          <a:prstGeom prst="rect">
            <a:avLst/>
          </a:prstGeom>
          <a:noFill/>
          <a:ln w="28575">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8" name="矢印: 右 17">
            <a:extLst>
              <a:ext uri="{FF2B5EF4-FFF2-40B4-BE49-F238E27FC236}">
                <a16:creationId xmlns:a16="http://schemas.microsoft.com/office/drawing/2014/main" id="{9C9E017F-AF63-EC2A-0FF5-3979A4B4217C}"/>
              </a:ext>
            </a:extLst>
          </p:cNvPr>
          <p:cNvSpPr/>
          <p:nvPr/>
        </p:nvSpPr>
        <p:spPr>
          <a:xfrm rot="10800000" flipH="1">
            <a:off x="5340358" y="4650995"/>
            <a:ext cx="755642" cy="864066"/>
          </a:xfrm>
          <a:prstGeom prst="rightArrow">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0" name="矢印: 右 19">
            <a:extLst>
              <a:ext uri="{FF2B5EF4-FFF2-40B4-BE49-F238E27FC236}">
                <a16:creationId xmlns:a16="http://schemas.microsoft.com/office/drawing/2014/main" id="{C0EEFC34-207C-5212-A572-8459018164A3}"/>
              </a:ext>
            </a:extLst>
          </p:cNvPr>
          <p:cNvSpPr/>
          <p:nvPr/>
        </p:nvSpPr>
        <p:spPr>
          <a:xfrm>
            <a:off x="0" y="4752363"/>
            <a:ext cx="692170" cy="864066"/>
          </a:xfrm>
          <a:prstGeom prst="rightArrow">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 name="テキスト ボックス 3">
            <a:extLst>
              <a:ext uri="{FF2B5EF4-FFF2-40B4-BE49-F238E27FC236}">
                <a16:creationId xmlns:a16="http://schemas.microsoft.com/office/drawing/2014/main" id="{3F22B10E-81D5-3D3C-09FF-B08E0594FC03}"/>
              </a:ext>
            </a:extLst>
          </p:cNvPr>
          <p:cNvSpPr txBox="1"/>
          <p:nvPr/>
        </p:nvSpPr>
        <p:spPr>
          <a:xfrm>
            <a:off x="479127" y="704566"/>
            <a:ext cx="3849592" cy="523220"/>
          </a:xfrm>
          <a:prstGeom prst="rect">
            <a:avLst/>
          </a:prstGeom>
          <a:noFill/>
        </p:spPr>
        <p:txBody>
          <a:bodyPr wrap="square">
            <a:spAutoFit/>
          </a:bodyPr>
          <a:lstStyle/>
          <a:p>
            <a:r>
              <a:rPr lang="ja-JP" altLang="en-US" sz="2800" b="1" dirty="0"/>
              <a:t>検索google colab</a:t>
            </a:r>
          </a:p>
        </p:txBody>
      </p:sp>
      <p:sp>
        <p:nvSpPr>
          <p:cNvPr id="6" name="正方形/長方形 5">
            <a:extLst>
              <a:ext uri="{FF2B5EF4-FFF2-40B4-BE49-F238E27FC236}">
                <a16:creationId xmlns:a16="http://schemas.microsoft.com/office/drawing/2014/main" id="{3642ACEB-512B-0F70-FA17-42004EA3DF5A}"/>
              </a:ext>
            </a:extLst>
          </p:cNvPr>
          <p:cNvSpPr/>
          <p:nvPr/>
        </p:nvSpPr>
        <p:spPr>
          <a:xfrm>
            <a:off x="5179776" y="5760497"/>
            <a:ext cx="4615278" cy="523013"/>
          </a:xfrm>
          <a:prstGeom prst="rect">
            <a:avLst/>
          </a:prstGeom>
          <a:solidFill>
            <a:schemeClr val="accent2"/>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ja-JP" altLang="en-US" sz="3200" b="1" dirty="0">
                <a:solidFill>
                  <a:schemeClr val="tx1"/>
                </a:solidFill>
              </a:rPr>
              <a:t>第</a:t>
            </a:r>
            <a:r>
              <a:rPr lang="en-US" altLang="ja-JP" sz="3200" b="1" dirty="0">
                <a:solidFill>
                  <a:schemeClr val="tx1"/>
                </a:solidFill>
              </a:rPr>
              <a:t>1</a:t>
            </a:r>
            <a:r>
              <a:rPr lang="ja-JP" altLang="en-US" sz="3200" b="1" dirty="0">
                <a:solidFill>
                  <a:schemeClr val="tx1"/>
                </a:solidFill>
              </a:rPr>
              <a:t>回コード</a:t>
            </a:r>
            <a:r>
              <a:rPr lang="en-US" altLang="ja-JP" sz="3200" b="1" dirty="0">
                <a:solidFill>
                  <a:schemeClr val="tx1"/>
                </a:solidFill>
              </a:rPr>
              <a:t>.</a:t>
            </a:r>
            <a:r>
              <a:rPr lang="en-US" altLang="ja-JP" sz="3200" b="1" dirty="0" err="1">
                <a:solidFill>
                  <a:schemeClr val="tx1"/>
                </a:solidFill>
              </a:rPr>
              <a:t>ipynb</a:t>
            </a:r>
            <a:endParaRPr lang="ja-JP" altLang="en-US" sz="3200" b="1" dirty="0">
              <a:solidFill>
                <a:schemeClr val="tx1"/>
              </a:solidFill>
            </a:endParaRPr>
          </a:p>
        </p:txBody>
      </p:sp>
      <p:sp>
        <p:nvSpPr>
          <p:cNvPr id="5" name="右矢印 9">
            <a:extLst>
              <a:ext uri="{FF2B5EF4-FFF2-40B4-BE49-F238E27FC236}">
                <a16:creationId xmlns:a16="http://schemas.microsoft.com/office/drawing/2014/main" id="{A1C57F60-66E5-B946-B94B-189A1E51C912}"/>
              </a:ext>
            </a:extLst>
          </p:cNvPr>
          <p:cNvSpPr/>
          <p:nvPr/>
        </p:nvSpPr>
        <p:spPr>
          <a:xfrm>
            <a:off x="9890080" y="5364663"/>
            <a:ext cx="1400191" cy="1331339"/>
          </a:xfrm>
          <a:prstGeom prst="rightArrow">
            <a:avLst/>
          </a:prstGeom>
          <a:solidFill>
            <a:schemeClr val="bg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en-US" altLang="ja-JP" sz="2400" b="1" dirty="0" err="1">
                <a:solidFill>
                  <a:schemeClr val="tx1"/>
                </a:solidFill>
              </a:rPr>
              <a:t>Colab</a:t>
            </a:r>
            <a:endParaRPr kumimoji="1" lang="ja-JP" altLang="en-US" sz="2400" b="1" dirty="0">
              <a:solidFill>
                <a:schemeClr val="tx1"/>
              </a:solidFill>
            </a:endParaRPr>
          </a:p>
        </p:txBody>
      </p:sp>
      <p:sp>
        <p:nvSpPr>
          <p:cNvPr id="3" name="テキスト ボックス 2">
            <a:extLst>
              <a:ext uri="{FF2B5EF4-FFF2-40B4-BE49-F238E27FC236}">
                <a16:creationId xmlns:a16="http://schemas.microsoft.com/office/drawing/2014/main" id="{3CDD0E7E-4459-DAF9-FE76-2384A12E2557}"/>
              </a:ext>
            </a:extLst>
          </p:cNvPr>
          <p:cNvSpPr txBox="1"/>
          <p:nvPr/>
        </p:nvSpPr>
        <p:spPr>
          <a:xfrm>
            <a:off x="3726735" y="697099"/>
            <a:ext cx="8465265" cy="523220"/>
          </a:xfrm>
          <a:prstGeom prst="rect">
            <a:avLst/>
          </a:prstGeom>
          <a:noFill/>
        </p:spPr>
        <p:txBody>
          <a:bodyPr wrap="square">
            <a:spAutoFit/>
          </a:bodyPr>
          <a:lstStyle>
            <a:defPPr>
              <a:defRPr lang="ja-JP"/>
            </a:defPPr>
            <a:lvl1pPr>
              <a:defRPr sz="2800" b="1"/>
            </a:lvl1pPr>
          </a:lstStyle>
          <a:p>
            <a:r>
              <a:rPr lang="en-US" altLang="ja-JP" dirty="0" err="1">
                <a:solidFill>
                  <a:srgbClr val="954F72"/>
                </a:solidFill>
                <a:hlinkClick r:id="rId3">
                  <a:extLst>
                    <a:ext uri="{A12FA001-AC4F-418D-AE19-62706E023703}">
                      <ahyp:hlinkClr xmlns:ahyp="http://schemas.microsoft.com/office/drawing/2018/hyperlinkcolor" val="tx"/>
                    </a:ext>
                  </a:extLst>
                </a:hlinkClick>
              </a:rPr>
              <a:t>Colaboratory</a:t>
            </a:r>
            <a:r>
              <a:rPr lang="en-US" altLang="ja-JP" dirty="0">
                <a:solidFill>
                  <a:srgbClr val="954F72"/>
                </a:solidFill>
                <a:hlinkClick r:id="rId3">
                  <a:extLst>
                    <a:ext uri="{A12FA001-AC4F-418D-AE19-62706E023703}">
                      <ahyp:hlinkClr xmlns:ahyp="http://schemas.microsoft.com/office/drawing/2018/hyperlinkcolor" val="tx"/>
                    </a:ext>
                  </a:extLst>
                </a:hlinkClick>
              </a:rPr>
              <a:t> </a:t>
            </a:r>
            <a:r>
              <a:rPr lang="ja-JP" altLang="en-US" dirty="0">
                <a:solidFill>
                  <a:srgbClr val="954F72"/>
                </a:solidFill>
                <a:hlinkClick r:id="rId3">
                  <a:extLst>
                    <a:ext uri="{A12FA001-AC4F-418D-AE19-62706E023703}">
                      <ahyp:hlinkClr xmlns:ahyp="http://schemas.microsoft.com/office/drawing/2018/hyperlinkcolor" val="tx"/>
                    </a:ext>
                  </a:extLst>
                </a:hlinkClick>
              </a:rPr>
              <a:t>へようこそ</a:t>
            </a:r>
            <a:endParaRPr lang="en-US" altLang="ja-JP" dirty="0">
              <a:hlinkClick r:id="rId3">
                <a:extLst>
                  <a:ext uri="{A12FA001-AC4F-418D-AE19-62706E023703}">
                    <ahyp:hlinkClr xmlns:ahyp="http://schemas.microsoft.com/office/drawing/2018/hyperlinkcolor" val="tx"/>
                  </a:ext>
                </a:extLst>
              </a:hlinkClick>
            </a:endParaRPr>
          </a:p>
        </p:txBody>
      </p:sp>
      <p:sp>
        <p:nvSpPr>
          <p:cNvPr id="8" name="テキスト ボックス 7">
            <a:extLst>
              <a:ext uri="{FF2B5EF4-FFF2-40B4-BE49-F238E27FC236}">
                <a16:creationId xmlns:a16="http://schemas.microsoft.com/office/drawing/2014/main" id="{31C096DA-0BAB-1C32-B31A-62BDD614621C}"/>
              </a:ext>
            </a:extLst>
          </p:cNvPr>
          <p:cNvSpPr txBox="1"/>
          <p:nvPr/>
        </p:nvSpPr>
        <p:spPr>
          <a:xfrm>
            <a:off x="3726735" y="162571"/>
            <a:ext cx="6143412" cy="523220"/>
          </a:xfrm>
          <a:prstGeom prst="rect">
            <a:avLst/>
          </a:prstGeom>
          <a:noFill/>
        </p:spPr>
        <p:txBody>
          <a:bodyPr wrap="square">
            <a:spAutoFit/>
          </a:bodyPr>
          <a:lstStyle/>
          <a:p>
            <a:r>
              <a:rPr lang="en-US" altLang="ja-JP" sz="2800" b="1" dirty="0"/>
              <a:t>http://colab.research.google.com</a:t>
            </a:r>
            <a:endParaRPr lang="ja-JP" altLang="en-US" sz="2800" b="1" dirty="0"/>
          </a:p>
        </p:txBody>
      </p:sp>
    </p:spTree>
    <p:extLst>
      <p:ext uri="{BB962C8B-B14F-4D97-AF65-F5344CB8AC3E}">
        <p14:creationId xmlns:p14="http://schemas.microsoft.com/office/powerpoint/2010/main" val="300781875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図 4">
            <a:extLst>
              <a:ext uri="{FF2B5EF4-FFF2-40B4-BE49-F238E27FC236}">
                <a16:creationId xmlns:a16="http://schemas.microsoft.com/office/drawing/2014/main" id="{5AF642EC-3A16-5DAE-2DB0-E4989EFCF4B8}"/>
              </a:ext>
            </a:extLst>
          </p:cNvPr>
          <p:cNvPicPr>
            <a:picLocks noChangeAspect="1"/>
          </p:cNvPicPr>
          <p:nvPr/>
        </p:nvPicPr>
        <p:blipFill rotWithShape="1">
          <a:blip r:embed="rId2"/>
          <a:srcRect t="908"/>
          <a:stretch/>
        </p:blipFill>
        <p:spPr>
          <a:xfrm>
            <a:off x="0" y="926274"/>
            <a:ext cx="12192000" cy="5746861"/>
          </a:xfrm>
          <a:prstGeom prst="rect">
            <a:avLst/>
          </a:prstGeom>
        </p:spPr>
      </p:pic>
      <p:sp>
        <p:nvSpPr>
          <p:cNvPr id="3" name="正方形/長方形 2">
            <a:extLst>
              <a:ext uri="{FF2B5EF4-FFF2-40B4-BE49-F238E27FC236}">
                <a16:creationId xmlns:a16="http://schemas.microsoft.com/office/drawing/2014/main" id="{3FAAB2F5-DD23-CCDB-2FED-F7828A2AEDD3}"/>
              </a:ext>
            </a:extLst>
          </p:cNvPr>
          <p:cNvSpPr/>
          <p:nvPr/>
        </p:nvSpPr>
        <p:spPr>
          <a:xfrm>
            <a:off x="9357756" y="5658592"/>
            <a:ext cx="1401288" cy="273133"/>
          </a:xfrm>
          <a:prstGeom prst="rect">
            <a:avLst/>
          </a:prstGeom>
          <a:noFill/>
          <a:ln w="571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 name="矢印: 右 3">
            <a:extLst>
              <a:ext uri="{FF2B5EF4-FFF2-40B4-BE49-F238E27FC236}">
                <a16:creationId xmlns:a16="http://schemas.microsoft.com/office/drawing/2014/main" id="{C0CB2C8E-8D1F-484A-F354-1F16511FFFC1}"/>
              </a:ext>
            </a:extLst>
          </p:cNvPr>
          <p:cNvSpPr/>
          <p:nvPr/>
        </p:nvSpPr>
        <p:spPr>
          <a:xfrm rot="5400000">
            <a:off x="9724351" y="5033598"/>
            <a:ext cx="668097" cy="463138"/>
          </a:xfrm>
          <a:prstGeom prst="rightArrow">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 name="正方形/長方形 5">
            <a:extLst>
              <a:ext uri="{FF2B5EF4-FFF2-40B4-BE49-F238E27FC236}">
                <a16:creationId xmlns:a16="http://schemas.microsoft.com/office/drawing/2014/main" id="{D51E236E-9988-B05F-40AA-E38B16B559CF}"/>
              </a:ext>
            </a:extLst>
          </p:cNvPr>
          <p:cNvSpPr/>
          <p:nvPr/>
        </p:nvSpPr>
        <p:spPr>
          <a:xfrm>
            <a:off x="5628409" y="3129944"/>
            <a:ext cx="5083134" cy="1755269"/>
          </a:xfrm>
          <a:prstGeom prst="rect">
            <a:avLst/>
          </a:prstGeom>
          <a:solidFill>
            <a:schemeClr val="bg1"/>
          </a:solidFill>
          <a:ln w="571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just"/>
            <a:r>
              <a:rPr kumimoji="1" lang="ja-JP" altLang="en-US" sz="2400" dirty="0">
                <a:solidFill>
                  <a:schemeClr val="tx1"/>
                </a:solidFill>
              </a:rPr>
              <a:t>質問内容を入力して、「</a:t>
            </a:r>
            <a:r>
              <a:rPr kumimoji="1" lang="ja-JP" altLang="en-US" sz="2400" b="1" dirty="0">
                <a:solidFill>
                  <a:schemeClr val="tx1"/>
                </a:solidFill>
              </a:rPr>
              <a:t>全員</a:t>
            </a:r>
            <a:r>
              <a:rPr kumimoji="1" lang="ja-JP" altLang="en-US" sz="2400" dirty="0">
                <a:solidFill>
                  <a:schemeClr val="tx1"/>
                </a:solidFill>
              </a:rPr>
              <a:t>」宛てに送信してください。</a:t>
            </a:r>
          </a:p>
        </p:txBody>
      </p:sp>
      <p:sp>
        <p:nvSpPr>
          <p:cNvPr id="7" name="正方形/長方形 6">
            <a:extLst>
              <a:ext uri="{FF2B5EF4-FFF2-40B4-BE49-F238E27FC236}">
                <a16:creationId xmlns:a16="http://schemas.microsoft.com/office/drawing/2014/main" id="{684AAFA5-9CBB-C883-47A0-16C8E5D82D25}"/>
              </a:ext>
            </a:extLst>
          </p:cNvPr>
          <p:cNvSpPr/>
          <p:nvPr/>
        </p:nvSpPr>
        <p:spPr>
          <a:xfrm>
            <a:off x="3703121" y="5795158"/>
            <a:ext cx="2335481" cy="338447"/>
          </a:xfrm>
          <a:prstGeom prst="rect">
            <a:avLst/>
          </a:prstGeom>
          <a:noFill/>
          <a:ln w="571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 name="正方形/長方形 7">
            <a:extLst>
              <a:ext uri="{FF2B5EF4-FFF2-40B4-BE49-F238E27FC236}">
                <a16:creationId xmlns:a16="http://schemas.microsoft.com/office/drawing/2014/main" id="{9C88FF8E-FB38-B6E8-2AC8-5204DBA7DACC}"/>
              </a:ext>
            </a:extLst>
          </p:cNvPr>
          <p:cNvSpPr/>
          <p:nvPr/>
        </p:nvSpPr>
        <p:spPr>
          <a:xfrm>
            <a:off x="816428" y="3123210"/>
            <a:ext cx="4016829" cy="1730830"/>
          </a:xfrm>
          <a:prstGeom prst="rect">
            <a:avLst/>
          </a:prstGeom>
          <a:solidFill>
            <a:schemeClr val="bg1"/>
          </a:solidFill>
          <a:ln w="571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just"/>
            <a:r>
              <a:rPr kumimoji="1" lang="ja-JP" altLang="en-US" sz="2400" dirty="0">
                <a:solidFill>
                  <a:schemeClr val="tx1"/>
                </a:solidFill>
              </a:rPr>
              <a:t>演習にエラーが出たなど問題があったらリアクションの</a:t>
            </a:r>
            <a:r>
              <a:rPr kumimoji="1" lang="ja-JP" altLang="en-US" sz="2400" b="1" dirty="0">
                <a:solidFill>
                  <a:schemeClr val="tx1"/>
                </a:solidFill>
              </a:rPr>
              <a:t>挙手</a:t>
            </a:r>
            <a:r>
              <a:rPr kumimoji="1" lang="ja-JP" altLang="en-US" sz="2400" dirty="0">
                <a:solidFill>
                  <a:schemeClr val="tx1"/>
                </a:solidFill>
              </a:rPr>
              <a:t>を押してください。</a:t>
            </a:r>
          </a:p>
        </p:txBody>
      </p:sp>
      <p:sp>
        <p:nvSpPr>
          <p:cNvPr id="9" name="矢印: 右 8">
            <a:extLst>
              <a:ext uri="{FF2B5EF4-FFF2-40B4-BE49-F238E27FC236}">
                <a16:creationId xmlns:a16="http://schemas.microsoft.com/office/drawing/2014/main" id="{FF3EDBC8-DCF7-E1C7-0A99-13B860C73C7A}"/>
              </a:ext>
            </a:extLst>
          </p:cNvPr>
          <p:cNvSpPr/>
          <p:nvPr/>
        </p:nvSpPr>
        <p:spPr>
          <a:xfrm rot="5400000">
            <a:off x="3548741" y="4879275"/>
            <a:ext cx="451262" cy="463138"/>
          </a:xfrm>
          <a:prstGeom prst="rightArrow">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 name="正方形/長方形 9">
            <a:extLst>
              <a:ext uri="{FF2B5EF4-FFF2-40B4-BE49-F238E27FC236}">
                <a16:creationId xmlns:a16="http://schemas.microsoft.com/office/drawing/2014/main" id="{B936E4F1-5304-E4C5-C565-7FE8D086E07B}"/>
              </a:ext>
            </a:extLst>
          </p:cNvPr>
          <p:cNvSpPr/>
          <p:nvPr/>
        </p:nvSpPr>
        <p:spPr>
          <a:xfrm>
            <a:off x="4502726" y="6133605"/>
            <a:ext cx="716479" cy="539531"/>
          </a:xfrm>
          <a:prstGeom prst="rect">
            <a:avLst/>
          </a:prstGeom>
          <a:noFill/>
          <a:ln w="571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 name="テキスト ボックス 11">
            <a:extLst>
              <a:ext uri="{FF2B5EF4-FFF2-40B4-BE49-F238E27FC236}">
                <a16:creationId xmlns:a16="http://schemas.microsoft.com/office/drawing/2014/main" id="{5DA98CBD-40F9-6EE6-3253-4729B0C01205}"/>
              </a:ext>
            </a:extLst>
          </p:cNvPr>
          <p:cNvSpPr txBox="1"/>
          <p:nvPr/>
        </p:nvSpPr>
        <p:spPr>
          <a:xfrm>
            <a:off x="355628" y="416269"/>
            <a:ext cx="11365947" cy="461665"/>
          </a:xfrm>
          <a:prstGeom prst="rect">
            <a:avLst/>
          </a:prstGeom>
          <a:noFill/>
        </p:spPr>
        <p:txBody>
          <a:bodyPr wrap="square">
            <a:spAutoFit/>
          </a:bodyPr>
          <a:lstStyle/>
          <a:p>
            <a:pPr algn="just"/>
            <a:r>
              <a:rPr lang="ja-JP" altLang="en-US" sz="2400" b="1" dirty="0"/>
              <a:t>ワークショップ</a:t>
            </a:r>
            <a:r>
              <a:rPr kumimoji="1" lang="ja-JP" altLang="en-US" sz="2400" b="1" dirty="0"/>
              <a:t>中の質問をファシリテーターが対応させていただきます。</a:t>
            </a:r>
            <a:endParaRPr lang="ja-JP" altLang="en-US" sz="2400" dirty="0"/>
          </a:p>
        </p:txBody>
      </p:sp>
      <p:sp>
        <p:nvSpPr>
          <p:cNvPr id="11" name="スライド番号プレースホルダー 10">
            <a:extLst>
              <a:ext uri="{FF2B5EF4-FFF2-40B4-BE49-F238E27FC236}">
                <a16:creationId xmlns:a16="http://schemas.microsoft.com/office/drawing/2014/main" id="{2691EEFF-B8DC-FE12-B271-286D2AEE1545}"/>
              </a:ext>
            </a:extLst>
          </p:cNvPr>
          <p:cNvSpPr>
            <a:spLocks noGrp="1"/>
          </p:cNvSpPr>
          <p:nvPr>
            <p:ph type="sldNum" sz="quarter" idx="12"/>
          </p:nvPr>
        </p:nvSpPr>
        <p:spPr/>
        <p:txBody>
          <a:bodyPr/>
          <a:lstStyle/>
          <a:p>
            <a:fld id="{D0DED96A-F066-47E4-9553-675BF6234992}" type="slidenum">
              <a:rPr kumimoji="1" lang="ja-JP" altLang="en-US" smtClean="0"/>
              <a:t>15</a:t>
            </a:fld>
            <a:endParaRPr kumimoji="1" lang="ja-JP" altLang="en-US"/>
          </a:p>
        </p:txBody>
      </p:sp>
    </p:spTree>
    <p:extLst>
      <p:ext uri="{BB962C8B-B14F-4D97-AF65-F5344CB8AC3E}">
        <p14:creationId xmlns:p14="http://schemas.microsoft.com/office/powerpoint/2010/main" val="10530762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テキスト ボックス 3">
            <a:extLst>
              <a:ext uri="{FF2B5EF4-FFF2-40B4-BE49-F238E27FC236}">
                <a16:creationId xmlns:a16="http://schemas.microsoft.com/office/drawing/2014/main" id="{C37C468B-DFD9-D242-279D-2408F3D8BEA9}"/>
              </a:ext>
            </a:extLst>
          </p:cNvPr>
          <p:cNvSpPr txBox="1"/>
          <p:nvPr/>
        </p:nvSpPr>
        <p:spPr>
          <a:xfrm>
            <a:off x="1709158" y="126979"/>
            <a:ext cx="3096782" cy="369332"/>
          </a:xfrm>
          <a:prstGeom prst="rect">
            <a:avLst/>
          </a:prstGeom>
          <a:solidFill>
            <a:schemeClr val="accent4">
              <a:lumMod val="20000"/>
              <a:lumOff val="80000"/>
            </a:schemeClr>
          </a:solidFill>
        </p:spPr>
        <p:txBody>
          <a:bodyPr wrap="square" rtlCol="0">
            <a:spAutoFit/>
          </a:bodyPr>
          <a:lstStyle>
            <a:defPPr>
              <a:defRPr lang="ja-JP"/>
            </a:defPPr>
            <a:lvl1pPr marL="342900" indent="-342900">
              <a:buAutoNum type="arabicPeriod"/>
              <a:defRPr/>
            </a:lvl1pPr>
          </a:lstStyle>
          <a:p>
            <a:pPr marL="0" indent="0">
              <a:buNone/>
            </a:pPr>
            <a:r>
              <a:rPr lang="ja-JP" altLang="en-US" b="1"/>
              <a:t>データ</a:t>
            </a:r>
            <a:r>
              <a:rPr lang="ja-JP" altLang="en-US" b="1" dirty="0"/>
              <a:t>の型</a:t>
            </a:r>
          </a:p>
        </p:txBody>
      </p:sp>
      <p:sp>
        <p:nvSpPr>
          <p:cNvPr id="6" name="テキスト ボックス 5">
            <a:extLst>
              <a:ext uri="{FF2B5EF4-FFF2-40B4-BE49-F238E27FC236}">
                <a16:creationId xmlns:a16="http://schemas.microsoft.com/office/drawing/2014/main" id="{BF0812A1-F509-60EA-0FBF-9AC84C32D9BE}"/>
              </a:ext>
            </a:extLst>
          </p:cNvPr>
          <p:cNvSpPr txBox="1"/>
          <p:nvPr/>
        </p:nvSpPr>
        <p:spPr>
          <a:xfrm>
            <a:off x="136732" y="123911"/>
            <a:ext cx="1572426" cy="369332"/>
          </a:xfrm>
          <a:prstGeom prst="rect">
            <a:avLst/>
          </a:prstGeom>
          <a:solidFill>
            <a:schemeClr val="accent4">
              <a:lumMod val="20000"/>
              <a:lumOff val="80000"/>
            </a:schemeClr>
          </a:solidFill>
        </p:spPr>
        <p:txBody>
          <a:bodyPr wrap="square" rtlCol="0">
            <a:spAutoFit/>
          </a:bodyPr>
          <a:lstStyle/>
          <a:p>
            <a:r>
              <a:rPr kumimoji="1" lang="en-US" altLang="ja-JP" b="1" dirty="0"/>
              <a:t>Python</a:t>
            </a:r>
            <a:r>
              <a:rPr kumimoji="1" lang="ja-JP" altLang="en-US" b="1" dirty="0"/>
              <a:t>基礎</a:t>
            </a:r>
          </a:p>
        </p:txBody>
      </p:sp>
      <p:sp>
        <p:nvSpPr>
          <p:cNvPr id="9" name="テキスト ボックス 8">
            <a:extLst>
              <a:ext uri="{FF2B5EF4-FFF2-40B4-BE49-F238E27FC236}">
                <a16:creationId xmlns:a16="http://schemas.microsoft.com/office/drawing/2014/main" id="{B9DD39B4-EA7A-B9F6-29CB-2DB3FEB20993}"/>
              </a:ext>
            </a:extLst>
          </p:cNvPr>
          <p:cNvSpPr txBox="1"/>
          <p:nvPr/>
        </p:nvSpPr>
        <p:spPr>
          <a:xfrm>
            <a:off x="4725049" y="708845"/>
            <a:ext cx="5156464" cy="400110"/>
          </a:xfrm>
          <a:prstGeom prst="rect">
            <a:avLst/>
          </a:prstGeom>
          <a:noFill/>
        </p:spPr>
        <p:txBody>
          <a:bodyPr wrap="square" rtlCol="0">
            <a:spAutoFit/>
          </a:bodyPr>
          <a:lstStyle/>
          <a:p>
            <a:r>
              <a:rPr kumimoji="1" lang="ja-JP" altLang="en-US" sz="2000" b="1" dirty="0"/>
              <a:t>変数エクスプローラで型を確認できます</a:t>
            </a:r>
          </a:p>
        </p:txBody>
      </p:sp>
      <p:sp>
        <p:nvSpPr>
          <p:cNvPr id="13" name="テキスト ボックス 12">
            <a:extLst>
              <a:ext uri="{FF2B5EF4-FFF2-40B4-BE49-F238E27FC236}">
                <a16:creationId xmlns:a16="http://schemas.microsoft.com/office/drawing/2014/main" id="{CEF085B0-51A5-B69B-02C9-07B4C0F2790A}"/>
              </a:ext>
            </a:extLst>
          </p:cNvPr>
          <p:cNvSpPr txBox="1"/>
          <p:nvPr/>
        </p:nvSpPr>
        <p:spPr>
          <a:xfrm>
            <a:off x="3179656" y="1665426"/>
            <a:ext cx="926674" cy="400110"/>
          </a:xfrm>
          <a:prstGeom prst="rect">
            <a:avLst/>
          </a:prstGeom>
          <a:noFill/>
        </p:spPr>
        <p:txBody>
          <a:bodyPr wrap="square" rtlCol="0">
            <a:spAutoFit/>
          </a:bodyPr>
          <a:lstStyle/>
          <a:p>
            <a:pPr algn="ctr"/>
            <a:r>
              <a:rPr kumimoji="1" lang="ja-JP" altLang="en-US" sz="2000" b="1" dirty="0"/>
              <a:t>整数</a:t>
            </a:r>
          </a:p>
        </p:txBody>
      </p:sp>
      <p:sp>
        <p:nvSpPr>
          <p:cNvPr id="14" name="テキスト ボックス 13">
            <a:extLst>
              <a:ext uri="{FF2B5EF4-FFF2-40B4-BE49-F238E27FC236}">
                <a16:creationId xmlns:a16="http://schemas.microsoft.com/office/drawing/2014/main" id="{3EA5C2EB-1621-8EAA-FF9F-C3B3975D2069}"/>
              </a:ext>
            </a:extLst>
          </p:cNvPr>
          <p:cNvSpPr txBox="1"/>
          <p:nvPr/>
        </p:nvSpPr>
        <p:spPr>
          <a:xfrm>
            <a:off x="3179656" y="2648790"/>
            <a:ext cx="926674" cy="400110"/>
          </a:xfrm>
          <a:prstGeom prst="rect">
            <a:avLst/>
          </a:prstGeom>
          <a:noFill/>
        </p:spPr>
        <p:txBody>
          <a:bodyPr wrap="square" rtlCol="0">
            <a:spAutoFit/>
          </a:bodyPr>
          <a:lstStyle/>
          <a:p>
            <a:pPr algn="ctr"/>
            <a:r>
              <a:rPr kumimoji="1" lang="ja-JP" altLang="en-US" sz="2000" b="1" dirty="0"/>
              <a:t>文字</a:t>
            </a:r>
          </a:p>
        </p:txBody>
      </p:sp>
      <p:sp>
        <p:nvSpPr>
          <p:cNvPr id="15" name="テキスト ボックス 14">
            <a:extLst>
              <a:ext uri="{FF2B5EF4-FFF2-40B4-BE49-F238E27FC236}">
                <a16:creationId xmlns:a16="http://schemas.microsoft.com/office/drawing/2014/main" id="{1BA87F21-90A3-3873-255B-EF609148DD65}"/>
              </a:ext>
            </a:extLst>
          </p:cNvPr>
          <p:cNvSpPr txBox="1"/>
          <p:nvPr/>
        </p:nvSpPr>
        <p:spPr>
          <a:xfrm>
            <a:off x="3179656" y="3140471"/>
            <a:ext cx="1131805" cy="400110"/>
          </a:xfrm>
          <a:prstGeom prst="rect">
            <a:avLst/>
          </a:prstGeom>
          <a:noFill/>
          <a:ln>
            <a:noFill/>
          </a:ln>
        </p:spPr>
        <p:txBody>
          <a:bodyPr wrap="square" rtlCol="0">
            <a:spAutoFit/>
          </a:bodyPr>
          <a:lstStyle/>
          <a:p>
            <a:pPr algn="ctr"/>
            <a:r>
              <a:rPr kumimoji="1" lang="ja-JP" altLang="en-US" sz="2000" b="1" dirty="0"/>
              <a:t>リスト</a:t>
            </a:r>
          </a:p>
        </p:txBody>
      </p:sp>
      <p:sp>
        <p:nvSpPr>
          <p:cNvPr id="19" name="テキスト ボックス 18">
            <a:extLst>
              <a:ext uri="{FF2B5EF4-FFF2-40B4-BE49-F238E27FC236}">
                <a16:creationId xmlns:a16="http://schemas.microsoft.com/office/drawing/2014/main" id="{EDD69242-3911-228F-7CD4-E291CB926979}"/>
              </a:ext>
            </a:extLst>
          </p:cNvPr>
          <p:cNvSpPr txBox="1"/>
          <p:nvPr/>
        </p:nvSpPr>
        <p:spPr>
          <a:xfrm>
            <a:off x="176751" y="1640061"/>
            <a:ext cx="3217030" cy="1900520"/>
          </a:xfrm>
          <a:prstGeom prst="rect">
            <a:avLst/>
          </a:prstGeom>
          <a:noFill/>
        </p:spPr>
        <p:txBody>
          <a:bodyPr wrap="square">
            <a:spAutoFit/>
          </a:bodyPr>
          <a:lstStyle/>
          <a:p>
            <a:pPr>
              <a:lnSpc>
                <a:spcPct val="150000"/>
              </a:lnSpc>
            </a:pPr>
            <a:r>
              <a:rPr lang="en" altLang="ja-JP" sz="2000" b="0" dirty="0">
                <a:solidFill>
                  <a:srgbClr val="000000"/>
                </a:solidFill>
                <a:effectLst/>
                <a:latin typeface="Courier New" panose="02070309020205020404" pitchFamily="49" charset="0"/>
              </a:rPr>
              <a:t>a = </a:t>
            </a:r>
            <a:r>
              <a:rPr lang="en" altLang="ja-JP" sz="2000" b="0" dirty="0">
                <a:solidFill>
                  <a:srgbClr val="116644"/>
                </a:solidFill>
                <a:effectLst/>
                <a:latin typeface="Courier New" panose="02070309020205020404" pitchFamily="49" charset="0"/>
              </a:rPr>
              <a:t>5</a:t>
            </a:r>
            <a:endParaRPr lang="en" altLang="ja-JP" sz="2000" b="0" dirty="0">
              <a:solidFill>
                <a:srgbClr val="000000"/>
              </a:solidFill>
              <a:effectLst/>
              <a:latin typeface="Courier New" panose="02070309020205020404" pitchFamily="49" charset="0"/>
            </a:endParaRPr>
          </a:p>
          <a:p>
            <a:pPr>
              <a:lnSpc>
                <a:spcPct val="150000"/>
              </a:lnSpc>
            </a:pPr>
            <a:r>
              <a:rPr lang="en" altLang="ja-JP" sz="2000" b="0" dirty="0">
                <a:solidFill>
                  <a:srgbClr val="000000"/>
                </a:solidFill>
                <a:effectLst/>
                <a:latin typeface="Courier New" panose="02070309020205020404" pitchFamily="49" charset="0"/>
              </a:rPr>
              <a:t>b = </a:t>
            </a:r>
            <a:r>
              <a:rPr lang="en" altLang="ja-JP" sz="2000" b="0" dirty="0">
                <a:solidFill>
                  <a:srgbClr val="116644"/>
                </a:solidFill>
                <a:effectLst/>
                <a:latin typeface="Courier New" panose="02070309020205020404" pitchFamily="49" charset="0"/>
              </a:rPr>
              <a:t>2.22</a:t>
            </a:r>
            <a:endParaRPr lang="en" altLang="ja-JP" sz="2000" b="0" dirty="0">
              <a:solidFill>
                <a:srgbClr val="000000"/>
              </a:solidFill>
              <a:effectLst/>
              <a:latin typeface="Courier New" panose="02070309020205020404" pitchFamily="49" charset="0"/>
            </a:endParaRPr>
          </a:p>
          <a:p>
            <a:pPr>
              <a:lnSpc>
                <a:spcPct val="150000"/>
              </a:lnSpc>
            </a:pPr>
            <a:r>
              <a:rPr lang="en" altLang="ja-JP" sz="2000" b="0" dirty="0">
                <a:solidFill>
                  <a:srgbClr val="000000"/>
                </a:solidFill>
                <a:effectLst/>
                <a:latin typeface="Courier New" panose="02070309020205020404" pitchFamily="49" charset="0"/>
              </a:rPr>
              <a:t>c = </a:t>
            </a:r>
            <a:r>
              <a:rPr lang="en" altLang="ja-JP" sz="2000" b="0" dirty="0">
                <a:solidFill>
                  <a:srgbClr val="A31515"/>
                </a:solidFill>
                <a:effectLst/>
                <a:latin typeface="Courier New" panose="02070309020205020404" pitchFamily="49" charset="0"/>
              </a:rPr>
              <a:t>'Hello, World!'</a:t>
            </a:r>
            <a:endParaRPr lang="en" altLang="ja-JP" sz="2000" b="0" dirty="0">
              <a:solidFill>
                <a:srgbClr val="000000"/>
              </a:solidFill>
              <a:effectLst/>
              <a:latin typeface="Courier New" panose="02070309020205020404" pitchFamily="49" charset="0"/>
            </a:endParaRPr>
          </a:p>
          <a:p>
            <a:pPr>
              <a:lnSpc>
                <a:spcPct val="150000"/>
              </a:lnSpc>
            </a:pPr>
            <a:r>
              <a:rPr lang="en" altLang="ja-JP" sz="2000" b="0" dirty="0">
                <a:solidFill>
                  <a:srgbClr val="000000"/>
                </a:solidFill>
                <a:effectLst/>
                <a:latin typeface="Courier New" panose="02070309020205020404" pitchFamily="49" charset="0"/>
              </a:rPr>
              <a:t>d = [</a:t>
            </a:r>
            <a:r>
              <a:rPr lang="en" altLang="ja-JP" sz="2000" b="0" dirty="0">
                <a:solidFill>
                  <a:srgbClr val="116644"/>
                </a:solidFill>
                <a:effectLst/>
                <a:latin typeface="Courier New" panose="02070309020205020404" pitchFamily="49" charset="0"/>
              </a:rPr>
              <a:t>1</a:t>
            </a:r>
            <a:r>
              <a:rPr lang="en" altLang="ja-JP" sz="2000" b="0" dirty="0">
                <a:solidFill>
                  <a:srgbClr val="000000"/>
                </a:solidFill>
                <a:effectLst/>
                <a:latin typeface="Courier New" panose="02070309020205020404" pitchFamily="49" charset="0"/>
              </a:rPr>
              <a:t>,</a:t>
            </a:r>
            <a:r>
              <a:rPr lang="en" altLang="ja-JP" sz="2000" b="0" dirty="0">
                <a:solidFill>
                  <a:srgbClr val="116644"/>
                </a:solidFill>
                <a:effectLst/>
                <a:latin typeface="Courier New" panose="02070309020205020404" pitchFamily="49" charset="0"/>
              </a:rPr>
              <a:t>2</a:t>
            </a:r>
            <a:r>
              <a:rPr lang="en" altLang="ja-JP" sz="2000" b="0" dirty="0">
                <a:solidFill>
                  <a:srgbClr val="000000"/>
                </a:solidFill>
                <a:effectLst/>
                <a:latin typeface="Courier New" panose="02070309020205020404" pitchFamily="49" charset="0"/>
              </a:rPr>
              <a:t>,</a:t>
            </a:r>
            <a:r>
              <a:rPr lang="en" altLang="ja-JP" sz="2000" b="0" dirty="0">
                <a:solidFill>
                  <a:srgbClr val="116644"/>
                </a:solidFill>
                <a:effectLst/>
                <a:latin typeface="Courier New" panose="02070309020205020404" pitchFamily="49" charset="0"/>
              </a:rPr>
              <a:t>3</a:t>
            </a:r>
            <a:r>
              <a:rPr lang="en" altLang="ja-JP" sz="2000" b="0" dirty="0">
                <a:solidFill>
                  <a:srgbClr val="000000"/>
                </a:solidFill>
                <a:effectLst/>
                <a:latin typeface="Courier New" panose="02070309020205020404" pitchFamily="49" charset="0"/>
              </a:rPr>
              <a:t>,</a:t>
            </a:r>
            <a:r>
              <a:rPr lang="en" altLang="ja-JP" sz="2000" b="0" dirty="0">
                <a:solidFill>
                  <a:srgbClr val="116644"/>
                </a:solidFill>
                <a:effectLst/>
                <a:latin typeface="Courier New" panose="02070309020205020404" pitchFamily="49" charset="0"/>
              </a:rPr>
              <a:t>4</a:t>
            </a:r>
            <a:r>
              <a:rPr lang="en" altLang="ja-JP" sz="2000" b="0" dirty="0">
                <a:solidFill>
                  <a:srgbClr val="000000"/>
                </a:solidFill>
                <a:effectLst/>
                <a:latin typeface="Courier New" panose="02070309020205020404" pitchFamily="49" charset="0"/>
              </a:rPr>
              <a:t>,</a:t>
            </a:r>
            <a:r>
              <a:rPr lang="en" altLang="ja-JP" sz="2000" b="0" dirty="0">
                <a:solidFill>
                  <a:srgbClr val="116644"/>
                </a:solidFill>
                <a:effectLst/>
                <a:latin typeface="Courier New" panose="02070309020205020404" pitchFamily="49" charset="0"/>
              </a:rPr>
              <a:t>5</a:t>
            </a:r>
            <a:r>
              <a:rPr lang="en" altLang="ja-JP" sz="2000" b="0" dirty="0">
                <a:solidFill>
                  <a:srgbClr val="000000"/>
                </a:solidFill>
                <a:effectLst/>
                <a:latin typeface="Courier New" panose="02070309020205020404" pitchFamily="49" charset="0"/>
              </a:rPr>
              <a:t>]</a:t>
            </a:r>
          </a:p>
        </p:txBody>
      </p:sp>
      <p:sp>
        <p:nvSpPr>
          <p:cNvPr id="20" name="テキスト ボックス 19">
            <a:extLst>
              <a:ext uri="{FF2B5EF4-FFF2-40B4-BE49-F238E27FC236}">
                <a16:creationId xmlns:a16="http://schemas.microsoft.com/office/drawing/2014/main" id="{32C83F65-6870-D2AF-F130-126E8C1F377B}"/>
              </a:ext>
            </a:extLst>
          </p:cNvPr>
          <p:cNvSpPr txBox="1"/>
          <p:nvPr/>
        </p:nvSpPr>
        <p:spPr>
          <a:xfrm>
            <a:off x="3179656" y="2157108"/>
            <a:ext cx="926674" cy="400110"/>
          </a:xfrm>
          <a:prstGeom prst="rect">
            <a:avLst/>
          </a:prstGeom>
          <a:noFill/>
        </p:spPr>
        <p:txBody>
          <a:bodyPr wrap="square" rtlCol="0">
            <a:spAutoFit/>
          </a:bodyPr>
          <a:lstStyle/>
          <a:p>
            <a:pPr algn="ctr"/>
            <a:r>
              <a:rPr lang="ja-JP" altLang="en-US" sz="2000" b="1"/>
              <a:t>小</a:t>
            </a:r>
            <a:r>
              <a:rPr kumimoji="1" lang="ja-JP" altLang="en-US" sz="2000" b="1"/>
              <a:t>数</a:t>
            </a:r>
            <a:endParaRPr kumimoji="1" lang="ja-JP" altLang="en-US" sz="2000" b="1" dirty="0"/>
          </a:p>
        </p:txBody>
      </p:sp>
      <p:sp>
        <p:nvSpPr>
          <p:cNvPr id="22" name="テキスト ボックス 21">
            <a:extLst>
              <a:ext uri="{FF2B5EF4-FFF2-40B4-BE49-F238E27FC236}">
                <a16:creationId xmlns:a16="http://schemas.microsoft.com/office/drawing/2014/main" id="{9A182C3D-CC32-CCE2-A688-9C187893DE55}"/>
              </a:ext>
            </a:extLst>
          </p:cNvPr>
          <p:cNvSpPr txBox="1"/>
          <p:nvPr/>
        </p:nvSpPr>
        <p:spPr>
          <a:xfrm>
            <a:off x="176751" y="713663"/>
            <a:ext cx="1797046" cy="461665"/>
          </a:xfrm>
          <a:prstGeom prst="rect">
            <a:avLst/>
          </a:prstGeom>
          <a:noFill/>
          <a:ln>
            <a:solidFill>
              <a:schemeClr val="tx1"/>
            </a:solidFill>
          </a:ln>
        </p:spPr>
        <p:txBody>
          <a:bodyPr wrap="square">
            <a:spAutoFit/>
          </a:bodyPr>
          <a:lstStyle/>
          <a:p>
            <a:r>
              <a:rPr lang="ja-JP" altLang="en-US" sz="2400" b="1" i="0" dirty="0">
                <a:solidFill>
                  <a:srgbClr val="212121"/>
                </a:solidFill>
                <a:effectLst/>
                <a:latin typeface="Roboto" panose="02000000000000000000" pitchFamily="2" charset="0"/>
              </a:rPr>
              <a:t>コード</a:t>
            </a:r>
            <a:r>
              <a:rPr lang="en-US" altLang="ja-JP" sz="2400" b="1" i="0" dirty="0">
                <a:solidFill>
                  <a:srgbClr val="212121"/>
                </a:solidFill>
                <a:effectLst/>
                <a:latin typeface="Roboto" panose="02000000000000000000" pitchFamily="2" charset="0"/>
              </a:rPr>
              <a:t>02</a:t>
            </a:r>
            <a:endParaRPr lang="ja-JP" altLang="en-US" sz="2400" dirty="0"/>
          </a:p>
        </p:txBody>
      </p:sp>
      <p:sp>
        <p:nvSpPr>
          <p:cNvPr id="2" name="スライド番号プレースホルダー 1">
            <a:extLst>
              <a:ext uri="{FF2B5EF4-FFF2-40B4-BE49-F238E27FC236}">
                <a16:creationId xmlns:a16="http://schemas.microsoft.com/office/drawing/2014/main" id="{50FBD33F-EC68-1D16-8F54-066F09CDC9F5}"/>
              </a:ext>
            </a:extLst>
          </p:cNvPr>
          <p:cNvSpPr>
            <a:spLocks noGrp="1"/>
          </p:cNvSpPr>
          <p:nvPr>
            <p:ph type="sldNum" sz="quarter" idx="12"/>
          </p:nvPr>
        </p:nvSpPr>
        <p:spPr/>
        <p:txBody>
          <a:bodyPr/>
          <a:lstStyle/>
          <a:p>
            <a:fld id="{CBDFE4F4-5846-42D0-ABC5-9F6A57528B1E}" type="slidenum">
              <a:rPr kumimoji="1" lang="ja-JP" altLang="en-US" smtClean="0"/>
              <a:t>16</a:t>
            </a:fld>
            <a:endParaRPr kumimoji="1" lang="ja-JP" altLang="en-US"/>
          </a:p>
        </p:txBody>
      </p:sp>
      <p:pic>
        <p:nvPicPr>
          <p:cNvPr id="5" name="図 4">
            <a:extLst>
              <a:ext uri="{FF2B5EF4-FFF2-40B4-BE49-F238E27FC236}">
                <a16:creationId xmlns:a16="http://schemas.microsoft.com/office/drawing/2014/main" id="{5AA44447-A947-8816-278B-E7A38435E5B6}"/>
              </a:ext>
            </a:extLst>
          </p:cNvPr>
          <p:cNvPicPr>
            <a:picLocks noChangeAspect="1"/>
          </p:cNvPicPr>
          <p:nvPr/>
        </p:nvPicPr>
        <p:blipFill rotWithShape="1">
          <a:blip r:embed="rId2"/>
          <a:srcRect r="66645" b="56048"/>
          <a:stretch/>
        </p:blipFill>
        <p:spPr>
          <a:xfrm>
            <a:off x="4861936" y="1236252"/>
            <a:ext cx="4325271" cy="3448247"/>
          </a:xfrm>
          <a:prstGeom prst="rect">
            <a:avLst/>
          </a:prstGeom>
        </p:spPr>
      </p:pic>
      <p:sp>
        <p:nvSpPr>
          <p:cNvPr id="7" name="楕円 6">
            <a:extLst>
              <a:ext uri="{FF2B5EF4-FFF2-40B4-BE49-F238E27FC236}">
                <a16:creationId xmlns:a16="http://schemas.microsoft.com/office/drawing/2014/main" id="{AFBB3EB0-BD70-4346-704A-49D86C50CCFA}"/>
              </a:ext>
            </a:extLst>
          </p:cNvPr>
          <p:cNvSpPr/>
          <p:nvPr/>
        </p:nvSpPr>
        <p:spPr>
          <a:xfrm>
            <a:off x="4817332" y="2362672"/>
            <a:ext cx="574348" cy="584324"/>
          </a:xfrm>
          <a:prstGeom prst="ellipse">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 name="矢印: 右 7">
            <a:extLst>
              <a:ext uri="{FF2B5EF4-FFF2-40B4-BE49-F238E27FC236}">
                <a16:creationId xmlns:a16="http://schemas.microsoft.com/office/drawing/2014/main" id="{E3151255-516B-D9B1-BE3D-CB2696092AD3}"/>
              </a:ext>
            </a:extLst>
          </p:cNvPr>
          <p:cNvSpPr/>
          <p:nvPr/>
        </p:nvSpPr>
        <p:spPr>
          <a:xfrm>
            <a:off x="9967447" y="5420340"/>
            <a:ext cx="1102360" cy="973783"/>
          </a:xfrm>
          <a:prstGeom prst="rightArrow">
            <a:avLst/>
          </a:prstGeom>
          <a:solidFill>
            <a:schemeClr val="bg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en-US" altLang="ja-JP" b="1" dirty="0" err="1">
                <a:solidFill>
                  <a:schemeClr val="tx1"/>
                </a:solidFill>
              </a:rPr>
              <a:t>Colab</a:t>
            </a:r>
            <a:endParaRPr kumimoji="1" lang="ja-JP" altLang="en-US" b="1" dirty="0">
              <a:solidFill>
                <a:schemeClr val="tx1"/>
              </a:solidFill>
            </a:endParaRPr>
          </a:p>
        </p:txBody>
      </p:sp>
      <p:sp>
        <p:nvSpPr>
          <p:cNvPr id="11" name="対角する 2 つの角を切り取った四角形 9">
            <a:extLst>
              <a:ext uri="{FF2B5EF4-FFF2-40B4-BE49-F238E27FC236}">
                <a16:creationId xmlns:a16="http://schemas.microsoft.com/office/drawing/2014/main" id="{8E2A56B7-6C1D-576B-072F-E6EAC1D2A93B}"/>
              </a:ext>
            </a:extLst>
          </p:cNvPr>
          <p:cNvSpPr/>
          <p:nvPr/>
        </p:nvSpPr>
        <p:spPr>
          <a:xfrm>
            <a:off x="9737682" y="4968"/>
            <a:ext cx="2443947" cy="2340720"/>
          </a:xfrm>
          <a:prstGeom prst="snip2DiagRect">
            <a:avLst/>
          </a:prstGeom>
          <a:solidFill>
            <a:schemeClr val="bg1"/>
          </a:solid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t"/>
          <a:lstStyle/>
          <a:p>
            <a:pPr algn="ctr"/>
            <a:r>
              <a:rPr kumimoji="1" lang="en-US" altLang="ja-JP" sz="2400" b="1" dirty="0">
                <a:solidFill>
                  <a:schemeClr val="tx1"/>
                </a:solidFill>
              </a:rPr>
              <a:t>STEP0</a:t>
            </a:r>
            <a:endParaRPr kumimoji="1" lang="en" altLang="ja-JP" sz="2400" b="1" dirty="0">
              <a:solidFill>
                <a:schemeClr val="tx1"/>
              </a:solidFill>
            </a:endParaRPr>
          </a:p>
          <a:p>
            <a:pPr algn="just">
              <a:defRPr/>
            </a:pPr>
            <a:r>
              <a:rPr lang="en-US" altLang="ja-JP" sz="2400" u="none" dirty="0">
                <a:solidFill>
                  <a:schemeClr val="tx1"/>
                </a:solidFill>
              </a:rPr>
              <a:t>Python</a:t>
            </a:r>
            <a:r>
              <a:rPr lang="ja-JP" altLang="en-US" sz="2400" u="none" dirty="0">
                <a:solidFill>
                  <a:schemeClr val="tx1"/>
                </a:solidFill>
              </a:rPr>
              <a:t>基礎</a:t>
            </a:r>
            <a:endParaRPr lang="en-US" altLang="ja-JP" sz="2400" u="none" dirty="0">
              <a:solidFill>
                <a:schemeClr val="tx1"/>
              </a:solidFill>
            </a:endParaRPr>
          </a:p>
          <a:p>
            <a:pPr>
              <a:defRPr/>
            </a:pPr>
            <a:r>
              <a:rPr lang="ja-JP" altLang="en-US" sz="2400" u="sng" dirty="0">
                <a:solidFill>
                  <a:schemeClr val="tx1"/>
                </a:solidFill>
              </a:rPr>
              <a:t>変数、リスト</a:t>
            </a:r>
            <a:endParaRPr lang="en-US" altLang="ja-JP" sz="2400" u="sng" dirty="0">
              <a:solidFill>
                <a:schemeClr val="tx1"/>
              </a:solidFill>
            </a:endParaRPr>
          </a:p>
          <a:p>
            <a:pPr>
              <a:defRPr/>
            </a:pPr>
            <a:r>
              <a:rPr lang="ja-JP" altLang="en-US" sz="2400" u="sng" dirty="0">
                <a:solidFill>
                  <a:schemeClr val="tx1"/>
                </a:solidFill>
              </a:rPr>
              <a:t>データの型</a:t>
            </a:r>
            <a:endParaRPr lang="en-US" altLang="ja-JP" sz="2400" u="sng" dirty="0">
              <a:solidFill>
                <a:schemeClr val="tx1"/>
              </a:solidFill>
            </a:endParaRPr>
          </a:p>
          <a:p>
            <a:pPr>
              <a:defRPr/>
            </a:pPr>
            <a:r>
              <a:rPr lang="ja-JP" altLang="en-US" sz="2400" u="sng" dirty="0">
                <a:solidFill>
                  <a:schemeClr val="tx1"/>
                </a:solidFill>
              </a:rPr>
              <a:t>ライブラリ</a:t>
            </a:r>
          </a:p>
          <a:p>
            <a:pPr algn="ctr"/>
            <a:endParaRPr kumimoji="1" lang="ja-JP" altLang="en-US" sz="2400" dirty="0">
              <a:solidFill>
                <a:schemeClr val="tx1"/>
              </a:solidFill>
            </a:endParaRPr>
          </a:p>
        </p:txBody>
      </p:sp>
    </p:spTree>
    <p:extLst>
      <p:ext uri="{BB962C8B-B14F-4D97-AF65-F5344CB8AC3E}">
        <p14:creationId xmlns:p14="http://schemas.microsoft.com/office/powerpoint/2010/main" val="118024628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テキスト ボックス 17">
            <a:extLst>
              <a:ext uri="{FF2B5EF4-FFF2-40B4-BE49-F238E27FC236}">
                <a16:creationId xmlns:a16="http://schemas.microsoft.com/office/drawing/2014/main" id="{17CB2DBA-19DA-BF3B-A08D-58E2418EAE4B}"/>
              </a:ext>
            </a:extLst>
          </p:cNvPr>
          <p:cNvSpPr txBox="1"/>
          <p:nvPr/>
        </p:nvSpPr>
        <p:spPr>
          <a:xfrm>
            <a:off x="136732" y="123911"/>
            <a:ext cx="1572426" cy="369332"/>
          </a:xfrm>
          <a:prstGeom prst="rect">
            <a:avLst/>
          </a:prstGeom>
          <a:solidFill>
            <a:schemeClr val="accent4">
              <a:lumMod val="20000"/>
              <a:lumOff val="80000"/>
            </a:schemeClr>
          </a:solidFill>
        </p:spPr>
        <p:txBody>
          <a:bodyPr wrap="square" rtlCol="0">
            <a:spAutoFit/>
          </a:bodyPr>
          <a:lstStyle/>
          <a:p>
            <a:r>
              <a:rPr kumimoji="1" lang="en-US" altLang="ja-JP" b="1" dirty="0"/>
              <a:t>Python</a:t>
            </a:r>
            <a:r>
              <a:rPr kumimoji="1" lang="ja-JP" altLang="en-US" b="1" dirty="0"/>
              <a:t>基礎</a:t>
            </a:r>
          </a:p>
        </p:txBody>
      </p:sp>
      <p:sp>
        <p:nvSpPr>
          <p:cNvPr id="19" name="テキスト ボックス 18">
            <a:extLst>
              <a:ext uri="{FF2B5EF4-FFF2-40B4-BE49-F238E27FC236}">
                <a16:creationId xmlns:a16="http://schemas.microsoft.com/office/drawing/2014/main" id="{89E6395F-9931-D776-7126-49582D85F2C0}"/>
              </a:ext>
            </a:extLst>
          </p:cNvPr>
          <p:cNvSpPr txBox="1"/>
          <p:nvPr/>
        </p:nvSpPr>
        <p:spPr>
          <a:xfrm>
            <a:off x="1709158" y="126979"/>
            <a:ext cx="3096782" cy="369332"/>
          </a:xfrm>
          <a:prstGeom prst="rect">
            <a:avLst/>
          </a:prstGeom>
          <a:solidFill>
            <a:schemeClr val="accent4">
              <a:lumMod val="20000"/>
              <a:lumOff val="80000"/>
            </a:schemeClr>
          </a:solidFill>
        </p:spPr>
        <p:txBody>
          <a:bodyPr wrap="square" rtlCol="0">
            <a:spAutoFit/>
          </a:bodyPr>
          <a:lstStyle>
            <a:defPPr>
              <a:defRPr lang="ja-JP"/>
            </a:defPPr>
            <a:lvl1pPr marL="342900" indent="-342900">
              <a:buAutoNum type="arabicPeriod"/>
              <a:defRPr/>
            </a:lvl1pPr>
          </a:lstStyle>
          <a:p>
            <a:pPr marL="0" indent="0">
              <a:buNone/>
            </a:pPr>
            <a:r>
              <a:rPr lang="en-US" altLang="ja-JP" b="1" dirty="0"/>
              <a:t>Python</a:t>
            </a:r>
            <a:r>
              <a:rPr lang="ja-JP" altLang="en-US" b="1" dirty="0"/>
              <a:t>の変数とデータの型</a:t>
            </a:r>
          </a:p>
        </p:txBody>
      </p:sp>
      <p:pic>
        <p:nvPicPr>
          <p:cNvPr id="31" name="図 30">
            <a:extLst>
              <a:ext uri="{FF2B5EF4-FFF2-40B4-BE49-F238E27FC236}">
                <a16:creationId xmlns:a16="http://schemas.microsoft.com/office/drawing/2014/main" id="{64B7B79D-304E-40D3-C394-64876E5B9544}"/>
              </a:ext>
            </a:extLst>
          </p:cNvPr>
          <p:cNvPicPr>
            <a:picLocks noChangeAspect="1"/>
          </p:cNvPicPr>
          <p:nvPr/>
        </p:nvPicPr>
        <p:blipFill rotWithShape="1">
          <a:blip r:embed="rId2"/>
          <a:srcRect l="3986" t="5028" r="86638" b="77038"/>
          <a:stretch/>
        </p:blipFill>
        <p:spPr>
          <a:xfrm>
            <a:off x="254133" y="1403271"/>
            <a:ext cx="708070" cy="659476"/>
          </a:xfrm>
          <a:prstGeom prst="rect">
            <a:avLst/>
          </a:prstGeom>
        </p:spPr>
      </p:pic>
      <p:sp>
        <p:nvSpPr>
          <p:cNvPr id="28" name="テキスト ボックス 27">
            <a:extLst>
              <a:ext uri="{FF2B5EF4-FFF2-40B4-BE49-F238E27FC236}">
                <a16:creationId xmlns:a16="http://schemas.microsoft.com/office/drawing/2014/main" id="{18A791B0-27C4-BEEE-AE16-15211DEEBBE0}"/>
              </a:ext>
            </a:extLst>
          </p:cNvPr>
          <p:cNvSpPr txBox="1"/>
          <p:nvPr/>
        </p:nvSpPr>
        <p:spPr>
          <a:xfrm>
            <a:off x="922945" y="4466233"/>
            <a:ext cx="4574790" cy="954107"/>
          </a:xfrm>
          <a:prstGeom prst="rect">
            <a:avLst/>
          </a:prstGeom>
          <a:noFill/>
        </p:spPr>
        <p:txBody>
          <a:bodyPr wrap="square" rtlCol="0">
            <a:spAutoFit/>
          </a:bodyPr>
          <a:lstStyle/>
          <a:p>
            <a:r>
              <a:rPr lang="en-US" altLang="ja-JP" sz="2800" dirty="0"/>
              <a:t>hello world</a:t>
            </a:r>
          </a:p>
          <a:p>
            <a:r>
              <a:rPr kumimoji="1" lang="en-US" altLang="ja-JP" sz="2800" dirty="0"/>
              <a:t>[2, 22]</a:t>
            </a:r>
            <a:endParaRPr kumimoji="1" lang="ja-JP" altLang="en-US" sz="2800" dirty="0"/>
          </a:p>
        </p:txBody>
      </p:sp>
      <p:sp>
        <p:nvSpPr>
          <p:cNvPr id="2" name="テキスト ボックス 1">
            <a:extLst>
              <a:ext uri="{FF2B5EF4-FFF2-40B4-BE49-F238E27FC236}">
                <a16:creationId xmlns:a16="http://schemas.microsoft.com/office/drawing/2014/main" id="{6F8AF351-D0A0-8DC9-3DA8-E4995E5E7FCF}"/>
              </a:ext>
            </a:extLst>
          </p:cNvPr>
          <p:cNvSpPr txBox="1"/>
          <p:nvPr/>
        </p:nvSpPr>
        <p:spPr>
          <a:xfrm>
            <a:off x="3316750" y="4466233"/>
            <a:ext cx="3669266" cy="400110"/>
          </a:xfrm>
          <a:prstGeom prst="rect">
            <a:avLst/>
          </a:prstGeom>
          <a:noFill/>
          <a:ln>
            <a:solidFill>
              <a:schemeClr val="accent4">
                <a:lumMod val="50000"/>
              </a:schemeClr>
            </a:solidFill>
          </a:ln>
        </p:spPr>
        <p:txBody>
          <a:bodyPr wrap="square" rtlCol="0">
            <a:spAutoFit/>
          </a:bodyPr>
          <a:lstStyle/>
          <a:p>
            <a:r>
              <a:rPr lang="en-US" altLang="ja-JP" sz="2000" dirty="0"/>
              <a:t>1</a:t>
            </a:r>
            <a:r>
              <a:rPr lang="ja-JP" altLang="en-US" sz="2000" dirty="0"/>
              <a:t>回目に実行した結果：文字</a:t>
            </a:r>
            <a:endParaRPr kumimoji="1" lang="ja-JP" altLang="en-US" sz="2000" dirty="0"/>
          </a:p>
        </p:txBody>
      </p:sp>
      <p:sp>
        <p:nvSpPr>
          <p:cNvPr id="3" name="テキスト ボックス 2">
            <a:extLst>
              <a:ext uri="{FF2B5EF4-FFF2-40B4-BE49-F238E27FC236}">
                <a16:creationId xmlns:a16="http://schemas.microsoft.com/office/drawing/2014/main" id="{A789889C-4D6C-D5C2-E967-0EF109C13632}"/>
              </a:ext>
            </a:extLst>
          </p:cNvPr>
          <p:cNvSpPr txBox="1"/>
          <p:nvPr/>
        </p:nvSpPr>
        <p:spPr>
          <a:xfrm>
            <a:off x="3316749" y="5004874"/>
            <a:ext cx="3669267" cy="400110"/>
          </a:xfrm>
          <a:prstGeom prst="rect">
            <a:avLst/>
          </a:prstGeom>
          <a:noFill/>
          <a:ln>
            <a:solidFill>
              <a:schemeClr val="accent4">
                <a:lumMod val="50000"/>
              </a:schemeClr>
            </a:solidFill>
          </a:ln>
        </p:spPr>
        <p:txBody>
          <a:bodyPr wrap="square" rtlCol="0">
            <a:spAutoFit/>
          </a:bodyPr>
          <a:lstStyle/>
          <a:p>
            <a:r>
              <a:rPr lang="en-US" altLang="ja-JP" sz="2000" dirty="0"/>
              <a:t>2</a:t>
            </a:r>
            <a:r>
              <a:rPr lang="ja-JP" altLang="en-US" sz="2000" dirty="0"/>
              <a:t>回目に実行した結果：リスト</a:t>
            </a:r>
            <a:endParaRPr kumimoji="1" lang="ja-JP" altLang="en-US" sz="2000" dirty="0"/>
          </a:p>
        </p:txBody>
      </p:sp>
      <p:pic>
        <p:nvPicPr>
          <p:cNvPr id="7" name="図 6">
            <a:extLst>
              <a:ext uri="{FF2B5EF4-FFF2-40B4-BE49-F238E27FC236}">
                <a16:creationId xmlns:a16="http://schemas.microsoft.com/office/drawing/2014/main" id="{FE118926-C4F4-061F-CA46-0145ABDB22FF}"/>
              </a:ext>
            </a:extLst>
          </p:cNvPr>
          <p:cNvPicPr>
            <a:picLocks noChangeAspect="1"/>
          </p:cNvPicPr>
          <p:nvPr/>
        </p:nvPicPr>
        <p:blipFill rotWithShape="1">
          <a:blip r:embed="rId3"/>
          <a:srcRect l="4212" t="62521" r="79171"/>
          <a:stretch/>
        </p:blipFill>
        <p:spPr>
          <a:xfrm>
            <a:off x="262545" y="4414828"/>
            <a:ext cx="660400" cy="644996"/>
          </a:xfrm>
          <a:prstGeom prst="rect">
            <a:avLst/>
          </a:prstGeom>
          <a:ln w="12700">
            <a:noFill/>
          </a:ln>
        </p:spPr>
      </p:pic>
      <p:sp>
        <p:nvSpPr>
          <p:cNvPr id="8" name="テキスト ボックス 7">
            <a:extLst>
              <a:ext uri="{FF2B5EF4-FFF2-40B4-BE49-F238E27FC236}">
                <a16:creationId xmlns:a16="http://schemas.microsoft.com/office/drawing/2014/main" id="{A74C2F0C-F4DD-E1FB-EAA0-E3C238FEA3E8}"/>
              </a:ext>
            </a:extLst>
          </p:cNvPr>
          <p:cNvSpPr txBox="1"/>
          <p:nvPr/>
        </p:nvSpPr>
        <p:spPr>
          <a:xfrm>
            <a:off x="962203" y="1408414"/>
            <a:ext cx="5298667" cy="1938992"/>
          </a:xfrm>
          <a:prstGeom prst="rect">
            <a:avLst/>
          </a:prstGeom>
          <a:noFill/>
          <a:ln>
            <a:solidFill>
              <a:schemeClr val="accent4">
                <a:lumMod val="50000"/>
              </a:schemeClr>
            </a:solidFill>
          </a:ln>
        </p:spPr>
        <p:txBody>
          <a:bodyPr wrap="square" rtlCol="0">
            <a:spAutoFit/>
          </a:bodyPr>
          <a:lstStyle/>
          <a:p>
            <a:r>
              <a:rPr kumimoji="1" lang="en-US" altLang="ja-JP" sz="2400" dirty="0"/>
              <a:t>a= </a:t>
            </a:r>
            <a:r>
              <a:rPr lang="en" altLang="ja-JP" sz="2400" b="0" dirty="0">
                <a:solidFill>
                  <a:srgbClr val="A31515"/>
                </a:solidFill>
                <a:effectLst/>
                <a:latin typeface="Courier New" panose="02070309020205020404" pitchFamily="49" charset="0"/>
              </a:rPr>
              <a:t>'hello world'</a:t>
            </a:r>
            <a:endParaRPr lang="en" altLang="ja-JP" sz="2400" b="0" dirty="0">
              <a:solidFill>
                <a:srgbClr val="000000"/>
              </a:solidFill>
              <a:effectLst/>
              <a:latin typeface="Courier New" panose="02070309020205020404" pitchFamily="49" charset="0"/>
            </a:endParaRPr>
          </a:p>
          <a:p>
            <a:r>
              <a:rPr lang="en-US" altLang="ja-JP" sz="2400" b="1" dirty="0">
                <a:solidFill>
                  <a:schemeClr val="accent4">
                    <a:lumMod val="50000"/>
                  </a:schemeClr>
                </a:solidFill>
              </a:rPr>
              <a:t>print</a:t>
            </a:r>
            <a:r>
              <a:rPr lang="en-US" altLang="ja-JP" sz="2400" b="1" dirty="0">
                <a:solidFill>
                  <a:srgbClr val="0070C0"/>
                </a:solidFill>
              </a:rPr>
              <a:t>(</a:t>
            </a:r>
            <a:r>
              <a:rPr lang="en-US" altLang="ja-JP" sz="2400" b="1" dirty="0"/>
              <a:t>a</a:t>
            </a:r>
            <a:r>
              <a:rPr lang="en-US" altLang="ja-JP" sz="2400" b="1" dirty="0">
                <a:solidFill>
                  <a:srgbClr val="0070C0"/>
                </a:solidFill>
              </a:rPr>
              <a:t>)</a:t>
            </a:r>
          </a:p>
          <a:p>
            <a:endParaRPr lang="en-US" altLang="ja-JP" sz="2400" b="1" dirty="0">
              <a:solidFill>
                <a:srgbClr val="0070C0"/>
              </a:solidFill>
            </a:endParaRPr>
          </a:p>
          <a:p>
            <a:r>
              <a:rPr kumimoji="1" lang="en-US" altLang="ja-JP" sz="2400" dirty="0"/>
              <a:t>a= </a:t>
            </a:r>
            <a:r>
              <a:rPr lang="en-US" altLang="ja-JP" sz="2400" b="0" dirty="0">
                <a:solidFill>
                  <a:srgbClr val="000000"/>
                </a:solidFill>
                <a:effectLst/>
                <a:latin typeface="Courier New" panose="02070309020205020404" pitchFamily="49" charset="0"/>
              </a:rPr>
              <a:t>[</a:t>
            </a:r>
            <a:r>
              <a:rPr lang="en-US" altLang="ja-JP" sz="2400" b="0" dirty="0">
                <a:solidFill>
                  <a:srgbClr val="116644"/>
                </a:solidFill>
                <a:effectLst/>
                <a:latin typeface="Courier New" panose="02070309020205020404" pitchFamily="49" charset="0"/>
              </a:rPr>
              <a:t>2</a:t>
            </a:r>
            <a:r>
              <a:rPr lang="en-US" altLang="ja-JP" sz="2400" b="0" dirty="0">
                <a:solidFill>
                  <a:srgbClr val="000000"/>
                </a:solidFill>
                <a:effectLst/>
                <a:latin typeface="Courier New" panose="02070309020205020404" pitchFamily="49" charset="0"/>
              </a:rPr>
              <a:t>,</a:t>
            </a:r>
            <a:r>
              <a:rPr lang="en-US" altLang="ja-JP" sz="2400" b="0" dirty="0">
                <a:solidFill>
                  <a:srgbClr val="116644"/>
                </a:solidFill>
                <a:effectLst/>
                <a:latin typeface="Courier New" panose="02070309020205020404" pitchFamily="49" charset="0"/>
              </a:rPr>
              <a:t>22</a:t>
            </a:r>
            <a:r>
              <a:rPr lang="en-US" altLang="ja-JP" sz="2400" b="0" dirty="0">
                <a:solidFill>
                  <a:srgbClr val="000000"/>
                </a:solidFill>
                <a:effectLst/>
                <a:latin typeface="Courier New" panose="02070309020205020404" pitchFamily="49" charset="0"/>
              </a:rPr>
              <a:t>]</a:t>
            </a:r>
          </a:p>
          <a:p>
            <a:r>
              <a:rPr lang="en-US" altLang="ja-JP" sz="2400" b="1" dirty="0">
                <a:solidFill>
                  <a:schemeClr val="accent4">
                    <a:lumMod val="50000"/>
                  </a:schemeClr>
                </a:solidFill>
              </a:rPr>
              <a:t>print</a:t>
            </a:r>
            <a:r>
              <a:rPr lang="en-US" altLang="ja-JP" sz="2400" b="1" dirty="0">
                <a:solidFill>
                  <a:srgbClr val="0070C0"/>
                </a:solidFill>
              </a:rPr>
              <a:t>(</a:t>
            </a:r>
            <a:r>
              <a:rPr lang="en-US" altLang="ja-JP" sz="2400" b="1" dirty="0"/>
              <a:t>a</a:t>
            </a:r>
            <a:r>
              <a:rPr lang="en-US" altLang="ja-JP" sz="2400" b="1" dirty="0">
                <a:solidFill>
                  <a:srgbClr val="0070C0"/>
                </a:solidFill>
              </a:rPr>
              <a:t>)</a:t>
            </a:r>
            <a:endParaRPr kumimoji="1" lang="ja-JP" altLang="en-US" sz="2400" b="1" dirty="0">
              <a:solidFill>
                <a:srgbClr val="FF0000"/>
              </a:solidFill>
            </a:endParaRPr>
          </a:p>
        </p:txBody>
      </p:sp>
      <p:sp>
        <p:nvSpPr>
          <p:cNvPr id="9" name="テキスト ボックス 8">
            <a:extLst>
              <a:ext uri="{FF2B5EF4-FFF2-40B4-BE49-F238E27FC236}">
                <a16:creationId xmlns:a16="http://schemas.microsoft.com/office/drawing/2014/main" id="{60210889-452B-DA03-CDCD-9883A65BD1B6}"/>
              </a:ext>
            </a:extLst>
          </p:cNvPr>
          <p:cNvSpPr txBox="1"/>
          <p:nvPr/>
        </p:nvSpPr>
        <p:spPr>
          <a:xfrm>
            <a:off x="4274174" y="1531489"/>
            <a:ext cx="1269988" cy="400110"/>
          </a:xfrm>
          <a:prstGeom prst="rect">
            <a:avLst/>
          </a:prstGeom>
          <a:noFill/>
          <a:ln>
            <a:solidFill>
              <a:schemeClr val="tx1"/>
            </a:solidFill>
          </a:ln>
        </p:spPr>
        <p:txBody>
          <a:bodyPr wrap="square">
            <a:spAutoFit/>
          </a:bodyPr>
          <a:lstStyle/>
          <a:p>
            <a:pPr algn="just"/>
            <a:r>
              <a:rPr lang="ja-JP" altLang="en-US" sz="2000" b="1" i="0" dirty="0">
                <a:solidFill>
                  <a:srgbClr val="374151"/>
                </a:solidFill>
                <a:effectLst/>
                <a:latin typeface="Söhne"/>
              </a:rPr>
              <a:t>文字</a:t>
            </a:r>
            <a:endParaRPr lang="en-US" altLang="ja-JP" sz="2000" b="0" i="0" dirty="0">
              <a:solidFill>
                <a:srgbClr val="374151"/>
              </a:solidFill>
              <a:effectLst/>
              <a:latin typeface="Söhne"/>
            </a:endParaRPr>
          </a:p>
        </p:txBody>
      </p:sp>
      <p:sp>
        <p:nvSpPr>
          <p:cNvPr id="10" name="テキスト ボックス 9">
            <a:extLst>
              <a:ext uri="{FF2B5EF4-FFF2-40B4-BE49-F238E27FC236}">
                <a16:creationId xmlns:a16="http://schemas.microsoft.com/office/drawing/2014/main" id="{5BE82D45-7E5B-538E-3393-4C3F0F3A92DF}"/>
              </a:ext>
            </a:extLst>
          </p:cNvPr>
          <p:cNvSpPr txBox="1"/>
          <p:nvPr/>
        </p:nvSpPr>
        <p:spPr>
          <a:xfrm>
            <a:off x="4274174" y="2519395"/>
            <a:ext cx="1269988" cy="400110"/>
          </a:xfrm>
          <a:prstGeom prst="rect">
            <a:avLst/>
          </a:prstGeom>
          <a:noFill/>
          <a:ln>
            <a:solidFill>
              <a:schemeClr val="tx1"/>
            </a:solidFill>
          </a:ln>
        </p:spPr>
        <p:txBody>
          <a:bodyPr wrap="square">
            <a:spAutoFit/>
          </a:bodyPr>
          <a:lstStyle/>
          <a:p>
            <a:pPr algn="just"/>
            <a:r>
              <a:rPr lang="ja-JP" altLang="en-US" sz="2000" b="1" i="0" dirty="0">
                <a:solidFill>
                  <a:srgbClr val="374151"/>
                </a:solidFill>
                <a:effectLst/>
                <a:latin typeface="Söhne"/>
              </a:rPr>
              <a:t>リスト</a:t>
            </a:r>
            <a:endParaRPr lang="en-US" altLang="ja-JP" sz="2000" b="0" i="0" dirty="0">
              <a:solidFill>
                <a:srgbClr val="374151"/>
              </a:solidFill>
              <a:effectLst/>
              <a:latin typeface="Söhne"/>
            </a:endParaRPr>
          </a:p>
        </p:txBody>
      </p:sp>
      <p:sp>
        <p:nvSpPr>
          <p:cNvPr id="12" name="テキスト ボックス 11">
            <a:extLst>
              <a:ext uri="{FF2B5EF4-FFF2-40B4-BE49-F238E27FC236}">
                <a16:creationId xmlns:a16="http://schemas.microsoft.com/office/drawing/2014/main" id="{22882417-259F-1909-C994-BF7846CCC962}"/>
              </a:ext>
            </a:extLst>
          </p:cNvPr>
          <p:cNvSpPr txBox="1"/>
          <p:nvPr/>
        </p:nvSpPr>
        <p:spPr>
          <a:xfrm>
            <a:off x="254133" y="821824"/>
            <a:ext cx="1757940" cy="461665"/>
          </a:xfrm>
          <a:prstGeom prst="rect">
            <a:avLst/>
          </a:prstGeom>
          <a:noFill/>
        </p:spPr>
        <p:txBody>
          <a:bodyPr wrap="square">
            <a:spAutoFit/>
          </a:bodyPr>
          <a:lstStyle/>
          <a:p>
            <a:r>
              <a:rPr lang="ja-JP" altLang="en-US" sz="2400" b="1" dirty="0"/>
              <a:t>コード</a:t>
            </a:r>
            <a:r>
              <a:rPr lang="en-US" altLang="ja-JP" sz="2400" b="1" dirty="0"/>
              <a:t>03</a:t>
            </a:r>
          </a:p>
        </p:txBody>
      </p:sp>
      <p:sp>
        <p:nvSpPr>
          <p:cNvPr id="13" name="矢印: 右 7">
            <a:extLst>
              <a:ext uri="{FF2B5EF4-FFF2-40B4-BE49-F238E27FC236}">
                <a16:creationId xmlns:a16="http://schemas.microsoft.com/office/drawing/2014/main" id="{168CD5CB-7C63-DF49-A223-311FAD1BC6ED}"/>
              </a:ext>
            </a:extLst>
          </p:cNvPr>
          <p:cNvSpPr/>
          <p:nvPr/>
        </p:nvSpPr>
        <p:spPr>
          <a:xfrm>
            <a:off x="9967447" y="5420340"/>
            <a:ext cx="1102360" cy="973783"/>
          </a:xfrm>
          <a:prstGeom prst="rightArrow">
            <a:avLst/>
          </a:prstGeom>
          <a:solidFill>
            <a:schemeClr val="bg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en-US" altLang="ja-JP" b="1" dirty="0" err="1">
                <a:solidFill>
                  <a:schemeClr val="tx1"/>
                </a:solidFill>
              </a:rPr>
              <a:t>Colab</a:t>
            </a:r>
            <a:endParaRPr kumimoji="1" lang="ja-JP" altLang="en-US" b="1" dirty="0">
              <a:solidFill>
                <a:schemeClr val="tx1"/>
              </a:solidFill>
            </a:endParaRPr>
          </a:p>
        </p:txBody>
      </p:sp>
      <p:sp>
        <p:nvSpPr>
          <p:cNvPr id="4" name="スライド番号プレースホルダー 3">
            <a:extLst>
              <a:ext uri="{FF2B5EF4-FFF2-40B4-BE49-F238E27FC236}">
                <a16:creationId xmlns:a16="http://schemas.microsoft.com/office/drawing/2014/main" id="{36C9FD8D-3CFB-1766-08BA-9A7FA1ACD03D}"/>
              </a:ext>
            </a:extLst>
          </p:cNvPr>
          <p:cNvSpPr>
            <a:spLocks noGrp="1"/>
          </p:cNvSpPr>
          <p:nvPr>
            <p:ph type="sldNum" sz="quarter" idx="12"/>
          </p:nvPr>
        </p:nvSpPr>
        <p:spPr/>
        <p:txBody>
          <a:bodyPr/>
          <a:lstStyle/>
          <a:p>
            <a:fld id="{CBDFE4F4-5846-42D0-ABC5-9F6A57528B1E}" type="slidenum">
              <a:rPr kumimoji="1" lang="ja-JP" altLang="en-US" smtClean="0"/>
              <a:t>17</a:t>
            </a:fld>
            <a:endParaRPr kumimoji="1" lang="ja-JP" altLang="en-US"/>
          </a:p>
        </p:txBody>
      </p:sp>
      <p:sp>
        <p:nvSpPr>
          <p:cNvPr id="11" name="対角する 2 つの角を切り取った四角形 9">
            <a:extLst>
              <a:ext uri="{FF2B5EF4-FFF2-40B4-BE49-F238E27FC236}">
                <a16:creationId xmlns:a16="http://schemas.microsoft.com/office/drawing/2014/main" id="{0F2DFB03-0065-DA2A-B357-27A15773BF36}"/>
              </a:ext>
            </a:extLst>
          </p:cNvPr>
          <p:cNvSpPr/>
          <p:nvPr/>
        </p:nvSpPr>
        <p:spPr>
          <a:xfrm>
            <a:off x="9717183" y="37190"/>
            <a:ext cx="2443947" cy="2340720"/>
          </a:xfrm>
          <a:prstGeom prst="snip2DiagRect">
            <a:avLst/>
          </a:prstGeom>
          <a:solidFill>
            <a:schemeClr val="bg1"/>
          </a:solid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t"/>
          <a:lstStyle/>
          <a:p>
            <a:pPr algn="ctr"/>
            <a:r>
              <a:rPr kumimoji="1" lang="en-US" altLang="ja-JP" sz="2400" b="1" dirty="0">
                <a:solidFill>
                  <a:schemeClr val="tx1"/>
                </a:solidFill>
              </a:rPr>
              <a:t>STEP0</a:t>
            </a:r>
            <a:endParaRPr kumimoji="1" lang="en" altLang="ja-JP" sz="2400" b="1" dirty="0">
              <a:solidFill>
                <a:schemeClr val="tx1"/>
              </a:solidFill>
            </a:endParaRPr>
          </a:p>
          <a:p>
            <a:pPr algn="just">
              <a:defRPr/>
            </a:pPr>
            <a:r>
              <a:rPr lang="en-US" altLang="ja-JP" sz="2400" u="none" dirty="0">
                <a:solidFill>
                  <a:schemeClr val="tx1"/>
                </a:solidFill>
              </a:rPr>
              <a:t>Python</a:t>
            </a:r>
            <a:r>
              <a:rPr lang="ja-JP" altLang="en-US" sz="2400" u="none" dirty="0">
                <a:solidFill>
                  <a:schemeClr val="tx1"/>
                </a:solidFill>
              </a:rPr>
              <a:t>基礎</a:t>
            </a:r>
            <a:endParaRPr lang="en-US" altLang="ja-JP" sz="2400" u="none" dirty="0">
              <a:solidFill>
                <a:schemeClr val="tx1"/>
              </a:solidFill>
            </a:endParaRPr>
          </a:p>
          <a:p>
            <a:pPr>
              <a:defRPr/>
            </a:pPr>
            <a:r>
              <a:rPr lang="ja-JP" altLang="en-US" sz="2400" u="sng" dirty="0">
                <a:solidFill>
                  <a:schemeClr val="tx1"/>
                </a:solidFill>
              </a:rPr>
              <a:t>変数、リスト</a:t>
            </a:r>
            <a:endParaRPr lang="en-US" altLang="ja-JP" sz="2400" u="sng" dirty="0">
              <a:solidFill>
                <a:schemeClr val="tx1"/>
              </a:solidFill>
            </a:endParaRPr>
          </a:p>
          <a:p>
            <a:pPr>
              <a:defRPr/>
            </a:pPr>
            <a:r>
              <a:rPr lang="ja-JP" altLang="en-US" sz="2400" u="sng" dirty="0">
                <a:solidFill>
                  <a:schemeClr val="tx1"/>
                </a:solidFill>
              </a:rPr>
              <a:t>データの型</a:t>
            </a:r>
            <a:endParaRPr lang="en-US" altLang="ja-JP" sz="2400" u="sng" dirty="0">
              <a:solidFill>
                <a:schemeClr val="tx1"/>
              </a:solidFill>
            </a:endParaRPr>
          </a:p>
          <a:p>
            <a:pPr>
              <a:defRPr/>
            </a:pPr>
            <a:r>
              <a:rPr lang="ja-JP" altLang="en-US" sz="2400" u="sng" dirty="0">
                <a:solidFill>
                  <a:schemeClr val="tx1"/>
                </a:solidFill>
              </a:rPr>
              <a:t>ライブラリ</a:t>
            </a:r>
          </a:p>
          <a:p>
            <a:pPr algn="ctr"/>
            <a:endParaRPr kumimoji="1" lang="ja-JP" altLang="en-US" sz="2400" dirty="0">
              <a:solidFill>
                <a:schemeClr val="tx1"/>
              </a:solidFill>
            </a:endParaRPr>
          </a:p>
        </p:txBody>
      </p:sp>
    </p:spTree>
    <p:extLst>
      <p:ext uri="{BB962C8B-B14F-4D97-AF65-F5344CB8AC3E}">
        <p14:creationId xmlns:p14="http://schemas.microsoft.com/office/powerpoint/2010/main" val="199483048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85A5522-E794-7C36-2D67-B3039C5FDCA8}"/>
            </a:ext>
          </a:extLst>
        </p:cNvPr>
        <p:cNvGrpSpPr/>
        <p:nvPr/>
      </p:nvGrpSpPr>
      <p:grpSpPr>
        <a:xfrm>
          <a:off x="0" y="0"/>
          <a:ext cx="0" cy="0"/>
          <a:chOff x="0" y="0"/>
          <a:chExt cx="0" cy="0"/>
        </a:xfrm>
      </p:grpSpPr>
      <p:sp>
        <p:nvSpPr>
          <p:cNvPr id="3" name="テキスト ボックス 2">
            <a:extLst>
              <a:ext uri="{FF2B5EF4-FFF2-40B4-BE49-F238E27FC236}">
                <a16:creationId xmlns:a16="http://schemas.microsoft.com/office/drawing/2014/main" id="{F8804098-FC8C-EA24-E5C4-45B279F84229}"/>
              </a:ext>
            </a:extLst>
          </p:cNvPr>
          <p:cNvSpPr txBox="1"/>
          <p:nvPr/>
        </p:nvSpPr>
        <p:spPr>
          <a:xfrm>
            <a:off x="1709158" y="126979"/>
            <a:ext cx="3096782" cy="369332"/>
          </a:xfrm>
          <a:prstGeom prst="rect">
            <a:avLst/>
          </a:prstGeom>
          <a:solidFill>
            <a:schemeClr val="accent4">
              <a:lumMod val="20000"/>
              <a:lumOff val="80000"/>
            </a:schemeClr>
          </a:solidFill>
        </p:spPr>
        <p:txBody>
          <a:bodyPr wrap="square" rtlCol="0">
            <a:spAutoFit/>
          </a:bodyPr>
          <a:lstStyle>
            <a:defPPr>
              <a:defRPr lang="ja-JP"/>
            </a:defPPr>
            <a:lvl1pPr marL="342900" indent="-342900">
              <a:buAutoNum type="arabicPeriod"/>
              <a:defRPr/>
            </a:lvl1pPr>
          </a:lstStyle>
          <a:p>
            <a:pPr marL="0" indent="0">
              <a:buNone/>
            </a:pPr>
            <a:r>
              <a:rPr lang="ja-JP" altLang="en-US" b="1" dirty="0"/>
              <a:t>リストの基本概念と操作</a:t>
            </a:r>
          </a:p>
        </p:txBody>
      </p:sp>
      <p:sp>
        <p:nvSpPr>
          <p:cNvPr id="4" name="テキスト ボックス 3">
            <a:extLst>
              <a:ext uri="{FF2B5EF4-FFF2-40B4-BE49-F238E27FC236}">
                <a16:creationId xmlns:a16="http://schemas.microsoft.com/office/drawing/2014/main" id="{AA51FCB1-40DF-D401-D10A-5A21F47A67EB}"/>
              </a:ext>
            </a:extLst>
          </p:cNvPr>
          <p:cNvSpPr txBox="1"/>
          <p:nvPr/>
        </p:nvSpPr>
        <p:spPr>
          <a:xfrm>
            <a:off x="136732" y="123911"/>
            <a:ext cx="1572426" cy="369332"/>
          </a:xfrm>
          <a:prstGeom prst="rect">
            <a:avLst/>
          </a:prstGeom>
          <a:solidFill>
            <a:schemeClr val="accent4">
              <a:lumMod val="20000"/>
              <a:lumOff val="80000"/>
            </a:schemeClr>
          </a:solidFill>
        </p:spPr>
        <p:txBody>
          <a:bodyPr wrap="square" rtlCol="0">
            <a:spAutoFit/>
          </a:bodyPr>
          <a:lstStyle/>
          <a:p>
            <a:r>
              <a:rPr kumimoji="1" lang="en-US" altLang="ja-JP" b="1" dirty="0"/>
              <a:t>Python</a:t>
            </a:r>
            <a:r>
              <a:rPr kumimoji="1" lang="ja-JP" altLang="en-US" b="1" dirty="0"/>
              <a:t>基礎</a:t>
            </a:r>
          </a:p>
        </p:txBody>
      </p:sp>
      <p:sp>
        <p:nvSpPr>
          <p:cNvPr id="8" name="テキスト ボックス 7">
            <a:extLst>
              <a:ext uri="{FF2B5EF4-FFF2-40B4-BE49-F238E27FC236}">
                <a16:creationId xmlns:a16="http://schemas.microsoft.com/office/drawing/2014/main" id="{D4C2A2F9-A60C-A53C-1BFA-DE6A4A54A3CB}"/>
              </a:ext>
            </a:extLst>
          </p:cNvPr>
          <p:cNvSpPr txBox="1"/>
          <p:nvPr/>
        </p:nvSpPr>
        <p:spPr>
          <a:xfrm>
            <a:off x="608447" y="2582208"/>
            <a:ext cx="8928574" cy="461665"/>
          </a:xfrm>
          <a:prstGeom prst="rect">
            <a:avLst/>
          </a:prstGeom>
          <a:solidFill>
            <a:schemeClr val="bg1"/>
          </a:solidFill>
        </p:spPr>
        <p:txBody>
          <a:bodyPr wrap="square">
            <a:spAutoFit/>
          </a:bodyPr>
          <a:lstStyle/>
          <a:p>
            <a:r>
              <a:rPr lang="en" altLang="ja-JP" sz="2400" b="0" dirty="0">
                <a:solidFill>
                  <a:srgbClr val="000000"/>
                </a:solidFill>
                <a:effectLst/>
                <a:latin typeface="Courier New" panose="02070309020205020404" pitchFamily="49" charset="0"/>
              </a:rPr>
              <a:t>fruits = [</a:t>
            </a:r>
            <a:r>
              <a:rPr lang="en" altLang="ja-JP" sz="2400" b="0" dirty="0">
                <a:solidFill>
                  <a:srgbClr val="A31515"/>
                </a:solidFill>
                <a:effectLst/>
                <a:latin typeface="Courier New" panose="02070309020205020404" pitchFamily="49" charset="0"/>
              </a:rPr>
              <a:t>'apple'</a:t>
            </a:r>
            <a:r>
              <a:rPr lang="en" altLang="ja-JP" sz="2400" b="0" dirty="0">
                <a:solidFill>
                  <a:srgbClr val="000000"/>
                </a:solidFill>
                <a:effectLst/>
                <a:latin typeface="Courier New" panose="02070309020205020404" pitchFamily="49" charset="0"/>
              </a:rPr>
              <a:t>, </a:t>
            </a:r>
            <a:r>
              <a:rPr lang="en" altLang="ja-JP" sz="2400" b="0" dirty="0">
                <a:solidFill>
                  <a:srgbClr val="A31515"/>
                </a:solidFill>
                <a:effectLst/>
                <a:latin typeface="Courier New" panose="02070309020205020404" pitchFamily="49" charset="0"/>
              </a:rPr>
              <a:t>'banana'</a:t>
            </a:r>
            <a:r>
              <a:rPr lang="en" altLang="ja-JP" sz="2400" b="0" dirty="0">
                <a:solidFill>
                  <a:srgbClr val="000000"/>
                </a:solidFill>
                <a:effectLst/>
                <a:latin typeface="Courier New" panose="02070309020205020404" pitchFamily="49" charset="0"/>
              </a:rPr>
              <a:t>, </a:t>
            </a:r>
            <a:r>
              <a:rPr lang="en" altLang="ja-JP" sz="2400" b="0" dirty="0">
                <a:solidFill>
                  <a:srgbClr val="A31515"/>
                </a:solidFill>
                <a:effectLst/>
                <a:latin typeface="Courier New" panose="02070309020205020404" pitchFamily="49" charset="0"/>
              </a:rPr>
              <a:t>'cherry'</a:t>
            </a:r>
            <a:r>
              <a:rPr lang="en" altLang="ja-JP" sz="2400" b="0" dirty="0">
                <a:solidFill>
                  <a:srgbClr val="000000"/>
                </a:solidFill>
                <a:effectLst/>
                <a:latin typeface="Courier New" panose="02070309020205020404" pitchFamily="49" charset="0"/>
              </a:rPr>
              <a:t>, </a:t>
            </a:r>
            <a:r>
              <a:rPr lang="en" altLang="ja-JP" sz="2400" b="0" dirty="0">
                <a:solidFill>
                  <a:srgbClr val="A31515"/>
                </a:solidFill>
                <a:effectLst/>
                <a:latin typeface="Courier New" panose="02070309020205020404" pitchFamily="49" charset="0"/>
              </a:rPr>
              <a:t>'melon'</a:t>
            </a:r>
            <a:r>
              <a:rPr lang="en" altLang="ja-JP" sz="2400" b="0" dirty="0">
                <a:solidFill>
                  <a:srgbClr val="000000"/>
                </a:solidFill>
                <a:effectLst/>
                <a:latin typeface="Courier New" panose="02070309020205020404" pitchFamily="49" charset="0"/>
              </a:rPr>
              <a:t>]</a:t>
            </a:r>
          </a:p>
        </p:txBody>
      </p:sp>
      <p:sp>
        <p:nvSpPr>
          <p:cNvPr id="11" name="テキスト ボックス 10">
            <a:extLst>
              <a:ext uri="{FF2B5EF4-FFF2-40B4-BE49-F238E27FC236}">
                <a16:creationId xmlns:a16="http://schemas.microsoft.com/office/drawing/2014/main" id="{705606C9-6F4D-1BFA-A16F-50FECFD25666}"/>
              </a:ext>
            </a:extLst>
          </p:cNvPr>
          <p:cNvSpPr txBox="1"/>
          <p:nvPr/>
        </p:nvSpPr>
        <p:spPr>
          <a:xfrm>
            <a:off x="2459614" y="3276839"/>
            <a:ext cx="1197835" cy="461665"/>
          </a:xfrm>
          <a:prstGeom prst="rect">
            <a:avLst/>
          </a:prstGeom>
          <a:solidFill>
            <a:schemeClr val="bg1"/>
          </a:solidFill>
        </p:spPr>
        <p:txBody>
          <a:bodyPr wrap="square">
            <a:spAutoFit/>
          </a:bodyPr>
          <a:lstStyle>
            <a:defPPr>
              <a:defRPr lang="ja-JP"/>
            </a:defPPr>
            <a:lvl1pPr>
              <a:defRPr sz="2400" b="0" i="0">
                <a:effectLst/>
                <a:latin typeface="Söhne Mono"/>
              </a:defRPr>
            </a:lvl1pPr>
          </a:lstStyle>
          <a:p>
            <a:pPr algn="ctr"/>
            <a:r>
              <a:rPr lang="en-US" altLang="ja-JP" dirty="0"/>
              <a:t>[</a:t>
            </a:r>
            <a:r>
              <a:rPr lang="en-US" altLang="ja-JP" dirty="0">
                <a:solidFill>
                  <a:srgbClr val="C00000"/>
                </a:solidFill>
              </a:rPr>
              <a:t>0</a:t>
            </a:r>
            <a:r>
              <a:rPr lang="en-US" altLang="ja-JP" dirty="0"/>
              <a:t>]</a:t>
            </a:r>
            <a:endParaRPr lang="ja-JP" altLang="en-US" dirty="0"/>
          </a:p>
        </p:txBody>
      </p:sp>
      <p:sp>
        <p:nvSpPr>
          <p:cNvPr id="13" name="テキスト ボックス 12">
            <a:extLst>
              <a:ext uri="{FF2B5EF4-FFF2-40B4-BE49-F238E27FC236}">
                <a16:creationId xmlns:a16="http://schemas.microsoft.com/office/drawing/2014/main" id="{DE0B942A-3D9D-627A-9530-B3F56D67124C}"/>
              </a:ext>
            </a:extLst>
          </p:cNvPr>
          <p:cNvSpPr txBox="1"/>
          <p:nvPr/>
        </p:nvSpPr>
        <p:spPr>
          <a:xfrm>
            <a:off x="4273044" y="3281505"/>
            <a:ext cx="1197835" cy="461665"/>
          </a:xfrm>
          <a:prstGeom prst="rect">
            <a:avLst/>
          </a:prstGeom>
          <a:solidFill>
            <a:schemeClr val="bg1"/>
          </a:solidFill>
        </p:spPr>
        <p:txBody>
          <a:bodyPr wrap="square">
            <a:spAutoFit/>
          </a:bodyPr>
          <a:lstStyle>
            <a:defPPr>
              <a:defRPr lang="ja-JP"/>
            </a:defPPr>
            <a:lvl1pPr>
              <a:defRPr sz="2400" b="0" i="0">
                <a:effectLst/>
                <a:latin typeface="Söhne Mono"/>
              </a:defRPr>
            </a:lvl1pPr>
          </a:lstStyle>
          <a:p>
            <a:pPr algn="ctr"/>
            <a:r>
              <a:rPr lang="en-US" altLang="ja-JP" dirty="0"/>
              <a:t>[</a:t>
            </a:r>
            <a:r>
              <a:rPr lang="en-US" altLang="ja-JP" dirty="0">
                <a:solidFill>
                  <a:srgbClr val="C00000"/>
                </a:solidFill>
              </a:rPr>
              <a:t>1</a:t>
            </a:r>
            <a:r>
              <a:rPr lang="en-US" altLang="ja-JP" dirty="0"/>
              <a:t>]</a:t>
            </a:r>
            <a:endParaRPr lang="ja-JP" altLang="en-US" dirty="0"/>
          </a:p>
        </p:txBody>
      </p:sp>
      <p:sp>
        <p:nvSpPr>
          <p:cNvPr id="14" name="テキスト ボックス 13">
            <a:extLst>
              <a:ext uri="{FF2B5EF4-FFF2-40B4-BE49-F238E27FC236}">
                <a16:creationId xmlns:a16="http://schemas.microsoft.com/office/drawing/2014/main" id="{D73FA974-F29C-0B0F-1B61-9D6D1D3C63DF}"/>
              </a:ext>
            </a:extLst>
          </p:cNvPr>
          <p:cNvSpPr txBox="1"/>
          <p:nvPr/>
        </p:nvSpPr>
        <p:spPr>
          <a:xfrm>
            <a:off x="6043166" y="3276836"/>
            <a:ext cx="1197834" cy="461665"/>
          </a:xfrm>
          <a:prstGeom prst="rect">
            <a:avLst/>
          </a:prstGeom>
          <a:solidFill>
            <a:schemeClr val="bg1"/>
          </a:solidFill>
        </p:spPr>
        <p:txBody>
          <a:bodyPr wrap="square">
            <a:spAutoFit/>
          </a:bodyPr>
          <a:lstStyle>
            <a:defPPr>
              <a:defRPr lang="ja-JP"/>
            </a:defPPr>
            <a:lvl1pPr>
              <a:defRPr sz="2400" b="0" i="0">
                <a:effectLst/>
                <a:latin typeface="Söhne Mono"/>
              </a:defRPr>
            </a:lvl1pPr>
          </a:lstStyle>
          <a:p>
            <a:pPr algn="ctr"/>
            <a:r>
              <a:rPr lang="en-US" altLang="ja-JP" dirty="0"/>
              <a:t>[</a:t>
            </a:r>
            <a:r>
              <a:rPr lang="en-US" altLang="ja-JP" dirty="0">
                <a:solidFill>
                  <a:srgbClr val="C00000"/>
                </a:solidFill>
              </a:rPr>
              <a:t>2</a:t>
            </a:r>
            <a:r>
              <a:rPr lang="en-US" altLang="ja-JP" dirty="0"/>
              <a:t>]</a:t>
            </a:r>
            <a:endParaRPr lang="ja-JP" altLang="en-US" dirty="0"/>
          </a:p>
        </p:txBody>
      </p:sp>
      <p:sp>
        <p:nvSpPr>
          <p:cNvPr id="15" name="テキスト ボックス 14">
            <a:extLst>
              <a:ext uri="{FF2B5EF4-FFF2-40B4-BE49-F238E27FC236}">
                <a16:creationId xmlns:a16="http://schemas.microsoft.com/office/drawing/2014/main" id="{1B509E60-AEE9-48BF-6B15-F3834B3D41A0}"/>
              </a:ext>
            </a:extLst>
          </p:cNvPr>
          <p:cNvSpPr txBox="1"/>
          <p:nvPr/>
        </p:nvSpPr>
        <p:spPr>
          <a:xfrm>
            <a:off x="7895806" y="3276837"/>
            <a:ext cx="1197834" cy="461665"/>
          </a:xfrm>
          <a:prstGeom prst="rect">
            <a:avLst/>
          </a:prstGeom>
          <a:solidFill>
            <a:schemeClr val="bg1"/>
          </a:solidFill>
        </p:spPr>
        <p:txBody>
          <a:bodyPr wrap="square">
            <a:spAutoFit/>
          </a:bodyPr>
          <a:lstStyle>
            <a:defPPr>
              <a:defRPr lang="ja-JP"/>
            </a:defPPr>
            <a:lvl1pPr>
              <a:defRPr sz="2400" b="0" i="0">
                <a:effectLst/>
                <a:latin typeface="Söhne Mono"/>
              </a:defRPr>
            </a:lvl1pPr>
          </a:lstStyle>
          <a:p>
            <a:pPr algn="ctr"/>
            <a:r>
              <a:rPr lang="en-US" altLang="ja-JP" dirty="0"/>
              <a:t>[</a:t>
            </a:r>
            <a:r>
              <a:rPr lang="en-US" altLang="ja-JP" dirty="0">
                <a:solidFill>
                  <a:srgbClr val="C00000"/>
                </a:solidFill>
              </a:rPr>
              <a:t>3</a:t>
            </a:r>
            <a:r>
              <a:rPr lang="en-US" altLang="ja-JP" dirty="0"/>
              <a:t>]</a:t>
            </a:r>
            <a:endParaRPr lang="ja-JP" altLang="en-US" dirty="0"/>
          </a:p>
        </p:txBody>
      </p:sp>
      <p:sp>
        <p:nvSpPr>
          <p:cNvPr id="5" name="テキスト ボックス 4">
            <a:extLst>
              <a:ext uri="{FF2B5EF4-FFF2-40B4-BE49-F238E27FC236}">
                <a16:creationId xmlns:a16="http://schemas.microsoft.com/office/drawing/2014/main" id="{F0F271F4-ACA9-DDE1-7289-D6415A3515A9}"/>
              </a:ext>
            </a:extLst>
          </p:cNvPr>
          <p:cNvSpPr txBox="1"/>
          <p:nvPr/>
        </p:nvSpPr>
        <p:spPr>
          <a:xfrm>
            <a:off x="1559841" y="96201"/>
            <a:ext cx="1131805" cy="400110"/>
          </a:xfrm>
          <a:prstGeom prst="rect">
            <a:avLst/>
          </a:prstGeom>
          <a:solidFill>
            <a:schemeClr val="bg1"/>
          </a:solidFill>
          <a:ln>
            <a:solidFill>
              <a:srgbClr val="FF0000"/>
            </a:solidFill>
          </a:ln>
        </p:spPr>
        <p:txBody>
          <a:bodyPr wrap="square" rtlCol="0">
            <a:spAutoFit/>
          </a:bodyPr>
          <a:lstStyle/>
          <a:p>
            <a:pPr algn="ctr"/>
            <a:r>
              <a:rPr kumimoji="1" lang="ja-JP" altLang="en-US" sz="2000" b="1" dirty="0"/>
              <a:t>リスト</a:t>
            </a:r>
          </a:p>
        </p:txBody>
      </p:sp>
      <p:sp>
        <p:nvSpPr>
          <p:cNvPr id="21" name="テキスト ボックス 20">
            <a:extLst>
              <a:ext uri="{FF2B5EF4-FFF2-40B4-BE49-F238E27FC236}">
                <a16:creationId xmlns:a16="http://schemas.microsoft.com/office/drawing/2014/main" id="{7AD7E60F-0259-2AE2-308E-769DC3917088}"/>
              </a:ext>
            </a:extLst>
          </p:cNvPr>
          <p:cNvSpPr txBox="1"/>
          <p:nvPr/>
        </p:nvSpPr>
        <p:spPr>
          <a:xfrm>
            <a:off x="608447" y="2122967"/>
            <a:ext cx="1797046" cy="461665"/>
          </a:xfrm>
          <a:prstGeom prst="rect">
            <a:avLst/>
          </a:prstGeom>
          <a:noFill/>
        </p:spPr>
        <p:txBody>
          <a:bodyPr wrap="square">
            <a:spAutoFit/>
          </a:bodyPr>
          <a:lstStyle/>
          <a:p>
            <a:r>
              <a:rPr lang="ja-JP" altLang="en-US" sz="2400" b="1" i="0" dirty="0">
                <a:solidFill>
                  <a:srgbClr val="212121"/>
                </a:solidFill>
                <a:effectLst/>
                <a:latin typeface="Roboto" panose="02000000000000000000" pitchFamily="2" charset="0"/>
              </a:rPr>
              <a:t>コード</a:t>
            </a:r>
            <a:r>
              <a:rPr lang="en-US" altLang="ja-JP" sz="2400" b="1" i="0" dirty="0">
                <a:solidFill>
                  <a:srgbClr val="212121"/>
                </a:solidFill>
                <a:effectLst/>
                <a:latin typeface="Roboto" panose="02000000000000000000" pitchFamily="2" charset="0"/>
              </a:rPr>
              <a:t>04</a:t>
            </a:r>
            <a:endParaRPr lang="ja-JP" altLang="en-US" sz="2400" dirty="0"/>
          </a:p>
        </p:txBody>
      </p:sp>
      <p:sp>
        <p:nvSpPr>
          <p:cNvPr id="2" name="スライド番号プレースホルダー 1">
            <a:extLst>
              <a:ext uri="{FF2B5EF4-FFF2-40B4-BE49-F238E27FC236}">
                <a16:creationId xmlns:a16="http://schemas.microsoft.com/office/drawing/2014/main" id="{B3616D2C-4331-FEFC-020C-4DDCEABB5D6D}"/>
              </a:ext>
            </a:extLst>
          </p:cNvPr>
          <p:cNvSpPr>
            <a:spLocks noGrp="1"/>
          </p:cNvSpPr>
          <p:nvPr>
            <p:ph type="sldNum" sz="quarter" idx="12"/>
          </p:nvPr>
        </p:nvSpPr>
        <p:spPr/>
        <p:txBody>
          <a:bodyPr/>
          <a:lstStyle/>
          <a:p>
            <a:fld id="{CBDFE4F4-5846-42D0-ABC5-9F6A57528B1E}" type="slidenum">
              <a:rPr kumimoji="1" lang="ja-JP" altLang="en-US" smtClean="0"/>
              <a:t>18</a:t>
            </a:fld>
            <a:endParaRPr kumimoji="1" lang="ja-JP" altLang="en-US"/>
          </a:p>
        </p:txBody>
      </p:sp>
      <p:sp>
        <p:nvSpPr>
          <p:cNvPr id="6" name="テキスト ボックス 5">
            <a:extLst>
              <a:ext uri="{FF2B5EF4-FFF2-40B4-BE49-F238E27FC236}">
                <a16:creationId xmlns:a16="http://schemas.microsoft.com/office/drawing/2014/main" id="{0CE8E114-F992-EB82-4C74-99BAC311FB71}"/>
              </a:ext>
            </a:extLst>
          </p:cNvPr>
          <p:cNvSpPr txBox="1"/>
          <p:nvPr/>
        </p:nvSpPr>
        <p:spPr>
          <a:xfrm>
            <a:off x="506599" y="3318835"/>
            <a:ext cx="2053738" cy="369332"/>
          </a:xfrm>
          <a:prstGeom prst="rect">
            <a:avLst/>
          </a:prstGeom>
          <a:solidFill>
            <a:schemeClr val="bg1"/>
          </a:solidFill>
        </p:spPr>
        <p:txBody>
          <a:bodyPr wrap="square">
            <a:spAutoFit/>
          </a:bodyPr>
          <a:lstStyle>
            <a:defPPr>
              <a:defRPr lang="ja-JP"/>
            </a:defPPr>
            <a:lvl1pPr>
              <a:defRPr sz="2400" b="0" i="0">
                <a:effectLst/>
                <a:latin typeface="Söhne Mono"/>
              </a:defRPr>
            </a:lvl1pPr>
          </a:lstStyle>
          <a:p>
            <a:r>
              <a:rPr lang="ja-JP" altLang="en-US" sz="1800" b="1" dirty="0">
                <a:latin typeface="Söhne"/>
              </a:rPr>
              <a:t>インデックス番号</a:t>
            </a:r>
            <a:endParaRPr lang="ja-JP" altLang="en-US" sz="1800" dirty="0"/>
          </a:p>
        </p:txBody>
      </p:sp>
      <p:sp>
        <p:nvSpPr>
          <p:cNvPr id="16" name="テキスト ボックス 15">
            <a:extLst>
              <a:ext uri="{FF2B5EF4-FFF2-40B4-BE49-F238E27FC236}">
                <a16:creationId xmlns:a16="http://schemas.microsoft.com/office/drawing/2014/main" id="{E4AF604C-513F-684A-9EB3-66BC3E3279EF}"/>
              </a:ext>
            </a:extLst>
          </p:cNvPr>
          <p:cNvSpPr txBox="1"/>
          <p:nvPr/>
        </p:nvSpPr>
        <p:spPr>
          <a:xfrm>
            <a:off x="136732" y="740338"/>
            <a:ext cx="8804068" cy="707886"/>
          </a:xfrm>
          <a:prstGeom prst="rect">
            <a:avLst/>
          </a:prstGeom>
          <a:solidFill>
            <a:schemeClr val="bg1"/>
          </a:solidFill>
        </p:spPr>
        <p:txBody>
          <a:bodyPr wrap="square">
            <a:spAutoFit/>
          </a:bodyPr>
          <a:lstStyle>
            <a:defPPr>
              <a:defRPr lang="ja-JP"/>
            </a:defPPr>
            <a:lvl1pPr>
              <a:defRPr b="1" i="0">
                <a:effectLst/>
                <a:latin typeface="Söhne"/>
              </a:defRPr>
            </a:lvl1pPr>
          </a:lstStyle>
          <a:p>
            <a:pPr algn="just"/>
            <a:r>
              <a:rPr lang="ja-JP" altLang="en-US" sz="2000" b="0" dirty="0"/>
              <a:t>リストとは、</a:t>
            </a:r>
            <a:r>
              <a:rPr lang="ja-JP" altLang="ja-JP" sz="2000" dirty="0">
                <a:solidFill>
                  <a:srgbClr val="FF0000"/>
                </a:solidFill>
              </a:rPr>
              <a:t>順序</a:t>
            </a:r>
            <a:r>
              <a:rPr lang="ja-JP" altLang="ja-JP" sz="2000" b="0" dirty="0"/>
              <a:t>が付けられた要素の集まりです</a:t>
            </a:r>
            <a:r>
              <a:rPr lang="ja-JP" altLang="en-US" sz="2000" b="0" dirty="0"/>
              <a:t>。</a:t>
            </a:r>
            <a:endParaRPr lang="en-US" altLang="ja-JP" sz="2000" b="0" dirty="0"/>
          </a:p>
          <a:p>
            <a:pPr algn="just"/>
            <a:r>
              <a:rPr lang="ja-JP" altLang="ja-JP" sz="2000" b="0" dirty="0"/>
              <a:t>インデックスによって位置を指定して、リストの要素にアクセスできます。</a:t>
            </a:r>
          </a:p>
        </p:txBody>
      </p:sp>
      <p:sp>
        <p:nvSpPr>
          <p:cNvPr id="17" name="対角する 2 つの角を切り取った四角形 9">
            <a:extLst>
              <a:ext uri="{FF2B5EF4-FFF2-40B4-BE49-F238E27FC236}">
                <a16:creationId xmlns:a16="http://schemas.microsoft.com/office/drawing/2014/main" id="{2CF2BEC2-A77F-7626-C5D0-338D5A95E667}"/>
              </a:ext>
            </a:extLst>
          </p:cNvPr>
          <p:cNvSpPr/>
          <p:nvPr/>
        </p:nvSpPr>
        <p:spPr>
          <a:xfrm>
            <a:off x="9748053" y="13079"/>
            <a:ext cx="2443947" cy="2340720"/>
          </a:xfrm>
          <a:prstGeom prst="snip2DiagRect">
            <a:avLst/>
          </a:prstGeom>
          <a:solidFill>
            <a:schemeClr val="bg1"/>
          </a:solid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t"/>
          <a:lstStyle/>
          <a:p>
            <a:pPr algn="ctr"/>
            <a:r>
              <a:rPr kumimoji="1" lang="en-US" altLang="ja-JP" sz="2400" b="1" dirty="0">
                <a:solidFill>
                  <a:schemeClr val="tx1"/>
                </a:solidFill>
              </a:rPr>
              <a:t>STEP0</a:t>
            </a:r>
            <a:endParaRPr kumimoji="1" lang="en" altLang="ja-JP" sz="2400" b="1" dirty="0">
              <a:solidFill>
                <a:schemeClr val="tx1"/>
              </a:solidFill>
            </a:endParaRPr>
          </a:p>
          <a:p>
            <a:pPr algn="just">
              <a:defRPr/>
            </a:pPr>
            <a:r>
              <a:rPr lang="en-US" altLang="ja-JP" sz="2400" u="none" dirty="0">
                <a:solidFill>
                  <a:schemeClr val="tx1"/>
                </a:solidFill>
              </a:rPr>
              <a:t>Python</a:t>
            </a:r>
            <a:r>
              <a:rPr lang="ja-JP" altLang="en-US" sz="2400" u="none" dirty="0">
                <a:solidFill>
                  <a:schemeClr val="tx1"/>
                </a:solidFill>
              </a:rPr>
              <a:t>基礎</a:t>
            </a:r>
            <a:endParaRPr lang="en-US" altLang="ja-JP" sz="2400" u="none" dirty="0">
              <a:solidFill>
                <a:schemeClr val="tx1"/>
              </a:solidFill>
            </a:endParaRPr>
          </a:p>
          <a:p>
            <a:pPr>
              <a:defRPr/>
            </a:pPr>
            <a:r>
              <a:rPr lang="ja-JP" altLang="en-US" sz="2400" u="sng" dirty="0">
                <a:solidFill>
                  <a:schemeClr val="tx1"/>
                </a:solidFill>
              </a:rPr>
              <a:t>変数、リスト</a:t>
            </a:r>
            <a:endParaRPr lang="en-US" altLang="ja-JP" sz="2400" u="sng" dirty="0">
              <a:solidFill>
                <a:schemeClr val="tx1"/>
              </a:solidFill>
            </a:endParaRPr>
          </a:p>
          <a:p>
            <a:pPr>
              <a:defRPr/>
            </a:pPr>
            <a:r>
              <a:rPr lang="ja-JP" altLang="en-US" sz="2400" u="sng" dirty="0">
                <a:solidFill>
                  <a:schemeClr val="tx1"/>
                </a:solidFill>
              </a:rPr>
              <a:t>データの型</a:t>
            </a:r>
            <a:endParaRPr lang="en-US" altLang="ja-JP" sz="2400" u="sng" dirty="0">
              <a:solidFill>
                <a:schemeClr val="tx1"/>
              </a:solidFill>
            </a:endParaRPr>
          </a:p>
          <a:p>
            <a:pPr>
              <a:defRPr/>
            </a:pPr>
            <a:r>
              <a:rPr lang="ja-JP" altLang="en-US" sz="2400" u="sng" dirty="0">
                <a:solidFill>
                  <a:schemeClr val="tx1"/>
                </a:solidFill>
              </a:rPr>
              <a:t>ライブラリ</a:t>
            </a:r>
          </a:p>
          <a:p>
            <a:pPr algn="ctr"/>
            <a:endParaRPr kumimoji="1" lang="ja-JP" altLang="en-US" sz="2400" dirty="0">
              <a:solidFill>
                <a:schemeClr val="tx1"/>
              </a:solidFill>
            </a:endParaRPr>
          </a:p>
        </p:txBody>
      </p:sp>
    </p:spTree>
    <p:extLst>
      <p:ext uri="{BB962C8B-B14F-4D97-AF65-F5344CB8AC3E}">
        <p14:creationId xmlns:p14="http://schemas.microsoft.com/office/powerpoint/2010/main" val="84954231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テキスト ボックス 2">
            <a:extLst>
              <a:ext uri="{FF2B5EF4-FFF2-40B4-BE49-F238E27FC236}">
                <a16:creationId xmlns:a16="http://schemas.microsoft.com/office/drawing/2014/main" id="{6042D358-BB17-CB16-DE5F-955C53426686}"/>
              </a:ext>
            </a:extLst>
          </p:cNvPr>
          <p:cNvSpPr txBox="1"/>
          <p:nvPr/>
        </p:nvSpPr>
        <p:spPr>
          <a:xfrm>
            <a:off x="1709158" y="126979"/>
            <a:ext cx="3096782" cy="369332"/>
          </a:xfrm>
          <a:prstGeom prst="rect">
            <a:avLst/>
          </a:prstGeom>
          <a:solidFill>
            <a:schemeClr val="accent4">
              <a:lumMod val="20000"/>
              <a:lumOff val="80000"/>
            </a:schemeClr>
          </a:solidFill>
        </p:spPr>
        <p:txBody>
          <a:bodyPr wrap="square" rtlCol="0">
            <a:spAutoFit/>
          </a:bodyPr>
          <a:lstStyle>
            <a:defPPr>
              <a:defRPr lang="ja-JP"/>
            </a:defPPr>
            <a:lvl1pPr marL="342900" indent="-342900">
              <a:buAutoNum type="arabicPeriod"/>
              <a:defRPr/>
            </a:lvl1pPr>
          </a:lstStyle>
          <a:p>
            <a:pPr marL="0" indent="0">
              <a:buNone/>
            </a:pPr>
            <a:r>
              <a:rPr lang="ja-JP" altLang="en-US" b="1" dirty="0"/>
              <a:t>リストの基本概念と操作</a:t>
            </a:r>
          </a:p>
        </p:txBody>
      </p:sp>
      <p:sp>
        <p:nvSpPr>
          <p:cNvPr id="4" name="テキスト ボックス 3">
            <a:extLst>
              <a:ext uri="{FF2B5EF4-FFF2-40B4-BE49-F238E27FC236}">
                <a16:creationId xmlns:a16="http://schemas.microsoft.com/office/drawing/2014/main" id="{D622244C-D605-B5A0-FFB3-293B0C659ABE}"/>
              </a:ext>
            </a:extLst>
          </p:cNvPr>
          <p:cNvSpPr txBox="1"/>
          <p:nvPr/>
        </p:nvSpPr>
        <p:spPr>
          <a:xfrm>
            <a:off x="136732" y="123911"/>
            <a:ext cx="1572426" cy="369332"/>
          </a:xfrm>
          <a:prstGeom prst="rect">
            <a:avLst/>
          </a:prstGeom>
          <a:solidFill>
            <a:schemeClr val="accent4">
              <a:lumMod val="20000"/>
              <a:lumOff val="80000"/>
            </a:schemeClr>
          </a:solidFill>
        </p:spPr>
        <p:txBody>
          <a:bodyPr wrap="square" rtlCol="0">
            <a:spAutoFit/>
          </a:bodyPr>
          <a:lstStyle/>
          <a:p>
            <a:r>
              <a:rPr kumimoji="1" lang="en-US" altLang="ja-JP" b="1" dirty="0"/>
              <a:t>Python</a:t>
            </a:r>
            <a:r>
              <a:rPr kumimoji="1" lang="ja-JP" altLang="en-US" b="1" dirty="0"/>
              <a:t>基礎</a:t>
            </a:r>
          </a:p>
        </p:txBody>
      </p:sp>
      <p:sp>
        <p:nvSpPr>
          <p:cNvPr id="8" name="テキスト ボックス 7">
            <a:extLst>
              <a:ext uri="{FF2B5EF4-FFF2-40B4-BE49-F238E27FC236}">
                <a16:creationId xmlns:a16="http://schemas.microsoft.com/office/drawing/2014/main" id="{3433052B-60CD-DC81-0587-CD1F18D1E7B7}"/>
              </a:ext>
            </a:extLst>
          </p:cNvPr>
          <p:cNvSpPr txBox="1"/>
          <p:nvPr/>
        </p:nvSpPr>
        <p:spPr>
          <a:xfrm>
            <a:off x="444140" y="1182043"/>
            <a:ext cx="8928574" cy="461665"/>
          </a:xfrm>
          <a:prstGeom prst="rect">
            <a:avLst/>
          </a:prstGeom>
          <a:solidFill>
            <a:schemeClr val="bg1"/>
          </a:solidFill>
        </p:spPr>
        <p:txBody>
          <a:bodyPr wrap="square">
            <a:spAutoFit/>
          </a:bodyPr>
          <a:lstStyle/>
          <a:p>
            <a:r>
              <a:rPr lang="en" altLang="ja-JP" sz="2400" b="0" dirty="0">
                <a:solidFill>
                  <a:srgbClr val="000000"/>
                </a:solidFill>
                <a:effectLst/>
                <a:latin typeface="Courier New" panose="02070309020205020404" pitchFamily="49" charset="0"/>
              </a:rPr>
              <a:t>fruits = [</a:t>
            </a:r>
            <a:r>
              <a:rPr lang="en" altLang="ja-JP" sz="2400" b="0" dirty="0">
                <a:solidFill>
                  <a:srgbClr val="A31515"/>
                </a:solidFill>
                <a:effectLst/>
                <a:latin typeface="Courier New" panose="02070309020205020404" pitchFamily="49" charset="0"/>
              </a:rPr>
              <a:t>'apple'</a:t>
            </a:r>
            <a:r>
              <a:rPr lang="en" altLang="ja-JP" sz="2400" b="0" dirty="0">
                <a:solidFill>
                  <a:srgbClr val="000000"/>
                </a:solidFill>
                <a:effectLst/>
                <a:latin typeface="Courier New" panose="02070309020205020404" pitchFamily="49" charset="0"/>
              </a:rPr>
              <a:t>, </a:t>
            </a:r>
            <a:r>
              <a:rPr lang="en" altLang="ja-JP" sz="2400" b="0" dirty="0">
                <a:solidFill>
                  <a:srgbClr val="A31515"/>
                </a:solidFill>
                <a:effectLst/>
                <a:latin typeface="Courier New" panose="02070309020205020404" pitchFamily="49" charset="0"/>
              </a:rPr>
              <a:t>'banana'</a:t>
            </a:r>
            <a:r>
              <a:rPr lang="en" altLang="ja-JP" sz="2400" b="0" dirty="0">
                <a:solidFill>
                  <a:srgbClr val="000000"/>
                </a:solidFill>
                <a:effectLst/>
                <a:latin typeface="Courier New" panose="02070309020205020404" pitchFamily="49" charset="0"/>
              </a:rPr>
              <a:t>, </a:t>
            </a:r>
            <a:r>
              <a:rPr lang="en" altLang="ja-JP" sz="2400" b="0" dirty="0">
                <a:solidFill>
                  <a:srgbClr val="A31515"/>
                </a:solidFill>
                <a:effectLst/>
                <a:latin typeface="Courier New" panose="02070309020205020404" pitchFamily="49" charset="0"/>
              </a:rPr>
              <a:t>'cherry’</a:t>
            </a:r>
            <a:r>
              <a:rPr lang="en" altLang="ja-JP" sz="2400" b="0" dirty="0">
                <a:solidFill>
                  <a:srgbClr val="000000"/>
                </a:solidFill>
                <a:effectLst/>
                <a:latin typeface="Courier New" panose="02070309020205020404" pitchFamily="49" charset="0"/>
              </a:rPr>
              <a:t>, </a:t>
            </a:r>
            <a:r>
              <a:rPr lang="en" altLang="ja-JP" sz="2400" b="0" dirty="0">
                <a:solidFill>
                  <a:srgbClr val="A31515"/>
                </a:solidFill>
                <a:effectLst/>
                <a:latin typeface="Courier New" panose="02070309020205020404" pitchFamily="49" charset="0"/>
              </a:rPr>
              <a:t>'melon'</a:t>
            </a:r>
            <a:r>
              <a:rPr lang="en" altLang="ja-JP" sz="2400" b="0" dirty="0">
                <a:solidFill>
                  <a:srgbClr val="000000"/>
                </a:solidFill>
                <a:effectLst/>
                <a:latin typeface="Courier New" panose="02070309020205020404" pitchFamily="49" charset="0"/>
              </a:rPr>
              <a:t>]</a:t>
            </a:r>
          </a:p>
        </p:txBody>
      </p:sp>
      <p:sp>
        <p:nvSpPr>
          <p:cNvPr id="10" name="テキスト ボックス 9">
            <a:extLst>
              <a:ext uri="{FF2B5EF4-FFF2-40B4-BE49-F238E27FC236}">
                <a16:creationId xmlns:a16="http://schemas.microsoft.com/office/drawing/2014/main" id="{DFD3DC79-6D2D-F018-4A23-99FC88D88156}"/>
              </a:ext>
            </a:extLst>
          </p:cNvPr>
          <p:cNvSpPr txBox="1"/>
          <p:nvPr/>
        </p:nvSpPr>
        <p:spPr>
          <a:xfrm>
            <a:off x="395074" y="3472542"/>
            <a:ext cx="3175359" cy="461665"/>
          </a:xfrm>
          <a:prstGeom prst="rect">
            <a:avLst/>
          </a:prstGeom>
          <a:solidFill>
            <a:schemeClr val="bg1"/>
          </a:solidFill>
        </p:spPr>
        <p:txBody>
          <a:bodyPr wrap="square">
            <a:spAutoFit/>
          </a:bodyPr>
          <a:lstStyle>
            <a:defPPr>
              <a:defRPr lang="ja-JP"/>
            </a:defPPr>
            <a:lvl1pPr>
              <a:defRPr sz="2400" b="0" i="0">
                <a:effectLst/>
                <a:latin typeface="Söhne Mono"/>
              </a:defRPr>
            </a:lvl1pPr>
          </a:lstStyle>
          <a:p>
            <a:r>
              <a:rPr lang="en" altLang="ja-JP" b="0" dirty="0">
                <a:effectLst/>
                <a:latin typeface="Courier New" panose="02070309020205020404" pitchFamily="49" charset="0"/>
              </a:rPr>
              <a:t>print(fruits[</a:t>
            </a:r>
            <a:r>
              <a:rPr lang="en" altLang="ja-JP" b="1" dirty="0">
                <a:solidFill>
                  <a:srgbClr val="FF0000"/>
                </a:solidFill>
                <a:effectLst/>
                <a:latin typeface="Courier New" panose="02070309020205020404" pitchFamily="49" charset="0"/>
              </a:rPr>
              <a:t>0</a:t>
            </a:r>
            <a:r>
              <a:rPr lang="en" altLang="ja-JP" b="0" dirty="0">
                <a:effectLst/>
                <a:latin typeface="Courier New" panose="02070309020205020404" pitchFamily="49" charset="0"/>
              </a:rPr>
              <a:t>])</a:t>
            </a:r>
          </a:p>
        </p:txBody>
      </p:sp>
      <p:sp>
        <p:nvSpPr>
          <p:cNvPr id="11" name="テキスト ボックス 10">
            <a:extLst>
              <a:ext uri="{FF2B5EF4-FFF2-40B4-BE49-F238E27FC236}">
                <a16:creationId xmlns:a16="http://schemas.microsoft.com/office/drawing/2014/main" id="{8486E9E6-DA95-3085-B295-EED6CC71AC99}"/>
              </a:ext>
            </a:extLst>
          </p:cNvPr>
          <p:cNvSpPr txBox="1"/>
          <p:nvPr/>
        </p:nvSpPr>
        <p:spPr>
          <a:xfrm>
            <a:off x="2457865" y="1876674"/>
            <a:ext cx="1197835" cy="461665"/>
          </a:xfrm>
          <a:prstGeom prst="rect">
            <a:avLst/>
          </a:prstGeom>
          <a:noFill/>
        </p:spPr>
        <p:txBody>
          <a:bodyPr wrap="square">
            <a:spAutoFit/>
          </a:bodyPr>
          <a:lstStyle>
            <a:defPPr>
              <a:defRPr lang="ja-JP"/>
            </a:defPPr>
            <a:lvl1pPr>
              <a:defRPr sz="2400" b="0" i="0">
                <a:effectLst/>
                <a:latin typeface="Söhne Mono"/>
              </a:defRPr>
            </a:lvl1pPr>
          </a:lstStyle>
          <a:p>
            <a:r>
              <a:rPr lang="en-US" altLang="ja-JP" dirty="0"/>
              <a:t>[</a:t>
            </a:r>
            <a:r>
              <a:rPr lang="en-US" altLang="ja-JP" dirty="0">
                <a:solidFill>
                  <a:srgbClr val="C00000"/>
                </a:solidFill>
              </a:rPr>
              <a:t>0</a:t>
            </a:r>
            <a:r>
              <a:rPr lang="en-US" altLang="ja-JP" dirty="0"/>
              <a:t>]</a:t>
            </a:r>
            <a:endParaRPr lang="ja-JP" altLang="en-US" dirty="0"/>
          </a:p>
        </p:txBody>
      </p:sp>
      <p:sp>
        <p:nvSpPr>
          <p:cNvPr id="13" name="テキスト ボックス 12">
            <a:extLst>
              <a:ext uri="{FF2B5EF4-FFF2-40B4-BE49-F238E27FC236}">
                <a16:creationId xmlns:a16="http://schemas.microsoft.com/office/drawing/2014/main" id="{DDABC84C-F25A-5775-0322-22BFAFA79B8C}"/>
              </a:ext>
            </a:extLst>
          </p:cNvPr>
          <p:cNvSpPr txBox="1"/>
          <p:nvPr/>
        </p:nvSpPr>
        <p:spPr>
          <a:xfrm>
            <a:off x="4271295" y="1881340"/>
            <a:ext cx="1197835" cy="461665"/>
          </a:xfrm>
          <a:prstGeom prst="rect">
            <a:avLst/>
          </a:prstGeom>
          <a:noFill/>
        </p:spPr>
        <p:txBody>
          <a:bodyPr wrap="square">
            <a:spAutoFit/>
          </a:bodyPr>
          <a:lstStyle>
            <a:defPPr>
              <a:defRPr lang="ja-JP"/>
            </a:defPPr>
            <a:lvl1pPr>
              <a:defRPr sz="2400" b="0" i="0">
                <a:effectLst/>
                <a:latin typeface="Söhne Mono"/>
              </a:defRPr>
            </a:lvl1pPr>
          </a:lstStyle>
          <a:p>
            <a:r>
              <a:rPr lang="en-US" altLang="ja-JP" dirty="0"/>
              <a:t>[</a:t>
            </a:r>
            <a:r>
              <a:rPr lang="en-US" altLang="ja-JP" dirty="0">
                <a:solidFill>
                  <a:srgbClr val="C00000"/>
                </a:solidFill>
              </a:rPr>
              <a:t>1</a:t>
            </a:r>
            <a:r>
              <a:rPr lang="en-US" altLang="ja-JP" dirty="0"/>
              <a:t>]</a:t>
            </a:r>
            <a:endParaRPr lang="ja-JP" altLang="en-US" dirty="0"/>
          </a:p>
        </p:txBody>
      </p:sp>
      <p:sp>
        <p:nvSpPr>
          <p:cNvPr id="14" name="テキスト ボックス 13">
            <a:extLst>
              <a:ext uri="{FF2B5EF4-FFF2-40B4-BE49-F238E27FC236}">
                <a16:creationId xmlns:a16="http://schemas.microsoft.com/office/drawing/2014/main" id="{4AA2CD27-A414-DB1D-41E6-5433160D7CBD}"/>
              </a:ext>
            </a:extLst>
          </p:cNvPr>
          <p:cNvSpPr txBox="1"/>
          <p:nvPr/>
        </p:nvSpPr>
        <p:spPr>
          <a:xfrm>
            <a:off x="6041417" y="1876671"/>
            <a:ext cx="1197834" cy="461665"/>
          </a:xfrm>
          <a:prstGeom prst="rect">
            <a:avLst/>
          </a:prstGeom>
          <a:noFill/>
        </p:spPr>
        <p:txBody>
          <a:bodyPr wrap="square">
            <a:spAutoFit/>
          </a:bodyPr>
          <a:lstStyle>
            <a:defPPr>
              <a:defRPr lang="ja-JP"/>
            </a:defPPr>
            <a:lvl1pPr>
              <a:defRPr sz="2400" b="0" i="0">
                <a:effectLst/>
                <a:latin typeface="Söhne Mono"/>
              </a:defRPr>
            </a:lvl1pPr>
          </a:lstStyle>
          <a:p>
            <a:r>
              <a:rPr lang="en-US" altLang="ja-JP" dirty="0"/>
              <a:t>[</a:t>
            </a:r>
            <a:r>
              <a:rPr lang="en-US" altLang="ja-JP" dirty="0">
                <a:solidFill>
                  <a:srgbClr val="C00000"/>
                </a:solidFill>
              </a:rPr>
              <a:t>2</a:t>
            </a:r>
            <a:r>
              <a:rPr lang="en-US" altLang="ja-JP" dirty="0"/>
              <a:t>]</a:t>
            </a:r>
            <a:endParaRPr lang="ja-JP" altLang="en-US" dirty="0"/>
          </a:p>
        </p:txBody>
      </p:sp>
      <p:sp>
        <p:nvSpPr>
          <p:cNvPr id="15" name="テキスト ボックス 14">
            <a:extLst>
              <a:ext uri="{FF2B5EF4-FFF2-40B4-BE49-F238E27FC236}">
                <a16:creationId xmlns:a16="http://schemas.microsoft.com/office/drawing/2014/main" id="{2715C289-A3C4-738B-0AC5-C4B32B93DF42}"/>
              </a:ext>
            </a:extLst>
          </p:cNvPr>
          <p:cNvSpPr txBox="1"/>
          <p:nvPr/>
        </p:nvSpPr>
        <p:spPr>
          <a:xfrm>
            <a:off x="7894057" y="1876672"/>
            <a:ext cx="1197834" cy="461665"/>
          </a:xfrm>
          <a:prstGeom prst="rect">
            <a:avLst/>
          </a:prstGeom>
          <a:noFill/>
        </p:spPr>
        <p:txBody>
          <a:bodyPr wrap="square">
            <a:spAutoFit/>
          </a:bodyPr>
          <a:lstStyle>
            <a:defPPr>
              <a:defRPr lang="ja-JP"/>
            </a:defPPr>
            <a:lvl1pPr>
              <a:defRPr sz="2400" b="0" i="0">
                <a:effectLst/>
                <a:latin typeface="Söhne Mono"/>
              </a:defRPr>
            </a:lvl1pPr>
          </a:lstStyle>
          <a:p>
            <a:r>
              <a:rPr lang="en-US" altLang="ja-JP" dirty="0"/>
              <a:t>[</a:t>
            </a:r>
            <a:r>
              <a:rPr lang="en-US" altLang="ja-JP" dirty="0">
                <a:solidFill>
                  <a:srgbClr val="C00000"/>
                </a:solidFill>
              </a:rPr>
              <a:t>3</a:t>
            </a:r>
            <a:r>
              <a:rPr lang="en-US" altLang="ja-JP" dirty="0"/>
              <a:t>]</a:t>
            </a:r>
            <a:endParaRPr lang="ja-JP" altLang="en-US" dirty="0"/>
          </a:p>
        </p:txBody>
      </p:sp>
      <p:sp>
        <p:nvSpPr>
          <p:cNvPr id="12" name="テキスト ボックス 11">
            <a:extLst>
              <a:ext uri="{FF2B5EF4-FFF2-40B4-BE49-F238E27FC236}">
                <a16:creationId xmlns:a16="http://schemas.microsoft.com/office/drawing/2014/main" id="{CF492A7A-A2D6-8681-B2A0-A5F5B1E1106F}"/>
              </a:ext>
            </a:extLst>
          </p:cNvPr>
          <p:cNvSpPr txBox="1"/>
          <p:nvPr/>
        </p:nvSpPr>
        <p:spPr>
          <a:xfrm>
            <a:off x="395074" y="3077208"/>
            <a:ext cx="5328393" cy="369332"/>
          </a:xfrm>
          <a:prstGeom prst="rect">
            <a:avLst/>
          </a:prstGeom>
          <a:solidFill>
            <a:schemeClr val="bg1"/>
          </a:solidFill>
        </p:spPr>
        <p:txBody>
          <a:bodyPr wrap="square">
            <a:spAutoFit/>
          </a:bodyPr>
          <a:lstStyle>
            <a:defPPr>
              <a:defRPr lang="ja-JP"/>
            </a:defPPr>
            <a:lvl1pPr>
              <a:defRPr sz="2400" b="0" i="0">
                <a:effectLst/>
                <a:latin typeface="Söhne Mono"/>
              </a:defRPr>
            </a:lvl1pPr>
          </a:lstStyle>
          <a:p>
            <a:r>
              <a:rPr lang="ja-JP" altLang="en-US" sz="1800" b="1" i="0" u="sng" dirty="0">
                <a:effectLst/>
                <a:latin typeface="Söhne"/>
              </a:rPr>
              <a:t>インデックス番号を使用して要素にアクセスする</a:t>
            </a:r>
            <a:endParaRPr lang="ja-JP" altLang="en-US" sz="1800" u="sng" dirty="0"/>
          </a:p>
        </p:txBody>
      </p:sp>
      <p:sp>
        <p:nvSpPr>
          <p:cNvPr id="5" name="テキスト ボックス 4">
            <a:extLst>
              <a:ext uri="{FF2B5EF4-FFF2-40B4-BE49-F238E27FC236}">
                <a16:creationId xmlns:a16="http://schemas.microsoft.com/office/drawing/2014/main" id="{880C27E0-9A78-E191-79F9-07FC8898AF22}"/>
              </a:ext>
            </a:extLst>
          </p:cNvPr>
          <p:cNvSpPr txBox="1"/>
          <p:nvPr/>
        </p:nvSpPr>
        <p:spPr>
          <a:xfrm>
            <a:off x="1559841" y="96201"/>
            <a:ext cx="1131805" cy="400110"/>
          </a:xfrm>
          <a:prstGeom prst="rect">
            <a:avLst/>
          </a:prstGeom>
          <a:solidFill>
            <a:schemeClr val="bg1"/>
          </a:solidFill>
          <a:ln>
            <a:solidFill>
              <a:srgbClr val="FF0000"/>
            </a:solidFill>
          </a:ln>
        </p:spPr>
        <p:txBody>
          <a:bodyPr wrap="square" rtlCol="0">
            <a:spAutoFit/>
          </a:bodyPr>
          <a:lstStyle/>
          <a:p>
            <a:pPr algn="ctr"/>
            <a:r>
              <a:rPr kumimoji="1" lang="ja-JP" altLang="en-US" sz="2000" b="1" dirty="0"/>
              <a:t>リスト</a:t>
            </a:r>
          </a:p>
        </p:txBody>
      </p:sp>
      <p:sp>
        <p:nvSpPr>
          <p:cNvPr id="20" name="テキスト ボックス 19">
            <a:extLst>
              <a:ext uri="{FF2B5EF4-FFF2-40B4-BE49-F238E27FC236}">
                <a16:creationId xmlns:a16="http://schemas.microsoft.com/office/drawing/2014/main" id="{37922341-5FE5-829E-A92D-23AA77C1A6F8}"/>
              </a:ext>
            </a:extLst>
          </p:cNvPr>
          <p:cNvSpPr txBox="1"/>
          <p:nvPr/>
        </p:nvSpPr>
        <p:spPr>
          <a:xfrm>
            <a:off x="395074" y="4382262"/>
            <a:ext cx="5751726" cy="369332"/>
          </a:xfrm>
          <a:prstGeom prst="rect">
            <a:avLst/>
          </a:prstGeom>
          <a:solidFill>
            <a:schemeClr val="bg1"/>
          </a:solidFill>
        </p:spPr>
        <p:txBody>
          <a:bodyPr wrap="square">
            <a:spAutoFit/>
          </a:bodyPr>
          <a:lstStyle>
            <a:defPPr>
              <a:defRPr lang="ja-JP"/>
            </a:defPPr>
            <a:lvl1pPr>
              <a:defRPr sz="2400" b="0" i="0">
                <a:effectLst/>
                <a:latin typeface="Söhne Mono"/>
              </a:defRPr>
            </a:lvl1pPr>
          </a:lstStyle>
          <a:p>
            <a:r>
              <a:rPr lang="ja-JP" altLang="en-US" sz="1800" b="1" i="0" u="sng" dirty="0">
                <a:effectLst/>
                <a:latin typeface="Söhne"/>
              </a:rPr>
              <a:t>範囲を指定して要素にアクセスする</a:t>
            </a:r>
            <a:endParaRPr lang="ja-JP" altLang="en-US" sz="1800" u="sng" dirty="0"/>
          </a:p>
        </p:txBody>
      </p:sp>
      <p:sp>
        <p:nvSpPr>
          <p:cNvPr id="21" name="テキスト ボックス 20">
            <a:extLst>
              <a:ext uri="{FF2B5EF4-FFF2-40B4-BE49-F238E27FC236}">
                <a16:creationId xmlns:a16="http://schemas.microsoft.com/office/drawing/2014/main" id="{2BA2E665-5A71-1263-F1C3-F4E5E29E7D33}"/>
              </a:ext>
            </a:extLst>
          </p:cNvPr>
          <p:cNvSpPr txBox="1"/>
          <p:nvPr/>
        </p:nvSpPr>
        <p:spPr>
          <a:xfrm>
            <a:off x="444140" y="722802"/>
            <a:ext cx="1797046" cy="461665"/>
          </a:xfrm>
          <a:prstGeom prst="rect">
            <a:avLst/>
          </a:prstGeom>
          <a:noFill/>
        </p:spPr>
        <p:txBody>
          <a:bodyPr wrap="square">
            <a:spAutoFit/>
          </a:bodyPr>
          <a:lstStyle/>
          <a:p>
            <a:r>
              <a:rPr lang="ja-JP" altLang="en-US" sz="2400" b="1" i="0">
                <a:solidFill>
                  <a:srgbClr val="212121"/>
                </a:solidFill>
                <a:effectLst/>
                <a:latin typeface="Roboto" panose="02000000000000000000" pitchFamily="2" charset="0"/>
              </a:rPr>
              <a:t>コード</a:t>
            </a:r>
            <a:r>
              <a:rPr lang="en-US" altLang="ja-JP" sz="2400" b="1" i="0" dirty="0">
                <a:solidFill>
                  <a:srgbClr val="212121"/>
                </a:solidFill>
                <a:effectLst/>
                <a:latin typeface="Roboto" panose="02000000000000000000" pitchFamily="2" charset="0"/>
              </a:rPr>
              <a:t>04</a:t>
            </a:r>
            <a:endParaRPr lang="ja-JP" altLang="en-US" sz="2400"/>
          </a:p>
        </p:txBody>
      </p:sp>
      <p:sp>
        <p:nvSpPr>
          <p:cNvPr id="27" name="テキスト ボックス 26">
            <a:extLst>
              <a:ext uri="{FF2B5EF4-FFF2-40B4-BE49-F238E27FC236}">
                <a16:creationId xmlns:a16="http://schemas.microsoft.com/office/drawing/2014/main" id="{59B0C9C3-7540-65C6-BE31-EDA6EB20F82B}"/>
              </a:ext>
            </a:extLst>
          </p:cNvPr>
          <p:cNvSpPr txBox="1"/>
          <p:nvPr/>
        </p:nvSpPr>
        <p:spPr>
          <a:xfrm>
            <a:off x="444140" y="4869929"/>
            <a:ext cx="6096000" cy="461665"/>
          </a:xfrm>
          <a:prstGeom prst="rect">
            <a:avLst/>
          </a:prstGeom>
          <a:solidFill>
            <a:schemeClr val="bg1"/>
          </a:solidFill>
        </p:spPr>
        <p:txBody>
          <a:bodyPr wrap="square">
            <a:spAutoFit/>
          </a:bodyPr>
          <a:lstStyle>
            <a:defPPr>
              <a:defRPr lang="ja-JP"/>
            </a:defPPr>
            <a:lvl1pPr>
              <a:defRPr sz="2400" b="0" i="0">
                <a:solidFill>
                  <a:srgbClr val="795E26"/>
                </a:solidFill>
                <a:effectLst/>
                <a:latin typeface="Courier New" panose="02070309020205020404" pitchFamily="49" charset="0"/>
              </a:defRPr>
            </a:lvl1pPr>
          </a:lstStyle>
          <a:p>
            <a:r>
              <a:rPr lang="en" altLang="ja-JP" dirty="0">
                <a:solidFill>
                  <a:schemeClr val="tx1"/>
                </a:solidFill>
              </a:rPr>
              <a:t>print(fruits[</a:t>
            </a:r>
            <a:r>
              <a:rPr lang="en" altLang="ja-JP" b="1" dirty="0">
                <a:solidFill>
                  <a:srgbClr val="FF0000"/>
                </a:solidFill>
              </a:rPr>
              <a:t>1:3</a:t>
            </a:r>
            <a:r>
              <a:rPr lang="en" altLang="ja-JP" dirty="0">
                <a:solidFill>
                  <a:schemeClr val="tx1"/>
                </a:solidFill>
              </a:rPr>
              <a:t>])</a:t>
            </a:r>
          </a:p>
        </p:txBody>
      </p:sp>
      <p:sp>
        <p:nvSpPr>
          <p:cNvPr id="2" name="スライド番号プレースホルダー 1">
            <a:extLst>
              <a:ext uri="{FF2B5EF4-FFF2-40B4-BE49-F238E27FC236}">
                <a16:creationId xmlns:a16="http://schemas.microsoft.com/office/drawing/2014/main" id="{C2B3C638-BD31-081C-CE29-13F1AA79DBAD}"/>
              </a:ext>
            </a:extLst>
          </p:cNvPr>
          <p:cNvSpPr>
            <a:spLocks noGrp="1"/>
          </p:cNvSpPr>
          <p:nvPr>
            <p:ph type="sldNum" sz="quarter" idx="12"/>
          </p:nvPr>
        </p:nvSpPr>
        <p:spPr/>
        <p:txBody>
          <a:bodyPr/>
          <a:lstStyle/>
          <a:p>
            <a:fld id="{CBDFE4F4-5846-42D0-ABC5-9F6A57528B1E}" type="slidenum">
              <a:rPr kumimoji="1" lang="ja-JP" altLang="en-US" smtClean="0"/>
              <a:t>19</a:t>
            </a:fld>
            <a:endParaRPr kumimoji="1" lang="ja-JP" altLang="en-US"/>
          </a:p>
        </p:txBody>
      </p:sp>
      <p:sp>
        <p:nvSpPr>
          <p:cNvPr id="6" name="テキスト ボックス 5">
            <a:extLst>
              <a:ext uri="{FF2B5EF4-FFF2-40B4-BE49-F238E27FC236}">
                <a16:creationId xmlns:a16="http://schemas.microsoft.com/office/drawing/2014/main" id="{DB058555-DE76-C65B-BE49-8393952E7F8E}"/>
              </a:ext>
            </a:extLst>
          </p:cNvPr>
          <p:cNvSpPr txBox="1"/>
          <p:nvPr/>
        </p:nvSpPr>
        <p:spPr>
          <a:xfrm>
            <a:off x="342292" y="1918670"/>
            <a:ext cx="2053738" cy="369332"/>
          </a:xfrm>
          <a:prstGeom prst="rect">
            <a:avLst/>
          </a:prstGeom>
          <a:solidFill>
            <a:schemeClr val="bg1"/>
          </a:solidFill>
        </p:spPr>
        <p:txBody>
          <a:bodyPr wrap="square">
            <a:spAutoFit/>
          </a:bodyPr>
          <a:lstStyle>
            <a:defPPr>
              <a:defRPr lang="ja-JP"/>
            </a:defPPr>
            <a:lvl1pPr>
              <a:defRPr sz="2400" b="0" i="0">
                <a:effectLst/>
                <a:latin typeface="Söhne Mono"/>
              </a:defRPr>
            </a:lvl1pPr>
          </a:lstStyle>
          <a:p>
            <a:r>
              <a:rPr lang="ja-JP" altLang="en-US" sz="1800" b="1" dirty="0">
                <a:latin typeface="Söhne"/>
              </a:rPr>
              <a:t>インデックス番号</a:t>
            </a:r>
            <a:endParaRPr lang="ja-JP" altLang="en-US" sz="1800" dirty="0"/>
          </a:p>
        </p:txBody>
      </p:sp>
      <p:cxnSp>
        <p:nvCxnSpPr>
          <p:cNvPr id="9" name="直線矢印コネクタ 8">
            <a:extLst>
              <a:ext uri="{FF2B5EF4-FFF2-40B4-BE49-F238E27FC236}">
                <a16:creationId xmlns:a16="http://schemas.microsoft.com/office/drawing/2014/main" id="{90BCF95C-81FB-70F2-D3FE-AF4AABF9AD51}"/>
              </a:ext>
            </a:extLst>
          </p:cNvPr>
          <p:cNvCxnSpPr>
            <a:cxnSpLocks/>
          </p:cNvCxnSpPr>
          <p:nvPr/>
        </p:nvCxnSpPr>
        <p:spPr>
          <a:xfrm>
            <a:off x="2734508" y="1622708"/>
            <a:ext cx="0" cy="274962"/>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6" name="直線矢印コネクタ 15">
            <a:extLst>
              <a:ext uri="{FF2B5EF4-FFF2-40B4-BE49-F238E27FC236}">
                <a16:creationId xmlns:a16="http://schemas.microsoft.com/office/drawing/2014/main" id="{736060BC-ABB6-3CA4-1B2F-90043ACF726E}"/>
              </a:ext>
            </a:extLst>
          </p:cNvPr>
          <p:cNvCxnSpPr>
            <a:cxnSpLocks/>
          </p:cNvCxnSpPr>
          <p:nvPr/>
        </p:nvCxnSpPr>
        <p:spPr>
          <a:xfrm>
            <a:off x="4544258" y="1622708"/>
            <a:ext cx="0" cy="274962"/>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7" name="直線矢印コネクタ 16">
            <a:extLst>
              <a:ext uri="{FF2B5EF4-FFF2-40B4-BE49-F238E27FC236}">
                <a16:creationId xmlns:a16="http://schemas.microsoft.com/office/drawing/2014/main" id="{B5644166-EDA2-5A60-6DA1-0A455538D51F}"/>
              </a:ext>
            </a:extLst>
          </p:cNvPr>
          <p:cNvCxnSpPr>
            <a:cxnSpLocks/>
          </p:cNvCxnSpPr>
          <p:nvPr/>
        </p:nvCxnSpPr>
        <p:spPr>
          <a:xfrm>
            <a:off x="6315908" y="1622708"/>
            <a:ext cx="0" cy="274962"/>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8" name="直線矢印コネクタ 17">
            <a:extLst>
              <a:ext uri="{FF2B5EF4-FFF2-40B4-BE49-F238E27FC236}">
                <a16:creationId xmlns:a16="http://schemas.microsoft.com/office/drawing/2014/main" id="{E6F92462-25DC-55DB-1716-B53E94EADEF4}"/>
              </a:ext>
            </a:extLst>
          </p:cNvPr>
          <p:cNvCxnSpPr>
            <a:cxnSpLocks/>
          </p:cNvCxnSpPr>
          <p:nvPr/>
        </p:nvCxnSpPr>
        <p:spPr>
          <a:xfrm>
            <a:off x="8166139" y="1622708"/>
            <a:ext cx="0" cy="274962"/>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9" name="対角する 2 つの角を切り取った四角形 9">
            <a:extLst>
              <a:ext uri="{FF2B5EF4-FFF2-40B4-BE49-F238E27FC236}">
                <a16:creationId xmlns:a16="http://schemas.microsoft.com/office/drawing/2014/main" id="{E5068738-B826-525F-38E4-6959CA20416B}"/>
              </a:ext>
            </a:extLst>
          </p:cNvPr>
          <p:cNvSpPr/>
          <p:nvPr/>
        </p:nvSpPr>
        <p:spPr>
          <a:xfrm>
            <a:off x="9748053" y="13079"/>
            <a:ext cx="2443947" cy="2340720"/>
          </a:xfrm>
          <a:prstGeom prst="snip2DiagRect">
            <a:avLst/>
          </a:prstGeom>
          <a:solidFill>
            <a:schemeClr val="bg1"/>
          </a:solid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t"/>
          <a:lstStyle/>
          <a:p>
            <a:pPr algn="ctr"/>
            <a:r>
              <a:rPr kumimoji="1" lang="en-US" altLang="ja-JP" sz="2400" b="1" dirty="0">
                <a:solidFill>
                  <a:schemeClr val="tx1"/>
                </a:solidFill>
              </a:rPr>
              <a:t>STEP0</a:t>
            </a:r>
            <a:endParaRPr kumimoji="1" lang="en" altLang="ja-JP" sz="2400" b="1" dirty="0">
              <a:solidFill>
                <a:schemeClr val="tx1"/>
              </a:solidFill>
            </a:endParaRPr>
          </a:p>
          <a:p>
            <a:pPr algn="just">
              <a:defRPr/>
            </a:pPr>
            <a:r>
              <a:rPr lang="en-US" altLang="ja-JP" sz="2400" u="none" dirty="0">
                <a:solidFill>
                  <a:schemeClr val="tx1"/>
                </a:solidFill>
              </a:rPr>
              <a:t>Python</a:t>
            </a:r>
            <a:r>
              <a:rPr lang="ja-JP" altLang="en-US" sz="2400" u="none" dirty="0">
                <a:solidFill>
                  <a:schemeClr val="tx1"/>
                </a:solidFill>
              </a:rPr>
              <a:t>基礎</a:t>
            </a:r>
            <a:endParaRPr lang="en-US" altLang="ja-JP" sz="2400" u="none" dirty="0">
              <a:solidFill>
                <a:schemeClr val="tx1"/>
              </a:solidFill>
            </a:endParaRPr>
          </a:p>
          <a:p>
            <a:pPr>
              <a:defRPr/>
            </a:pPr>
            <a:r>
              <a:rPr lang="ja-JP" altLang="en-US" sz="2400" u="sng" dirty="0">
                <a:solidFill>
                  <a:schemeClr val="tx1"/>
                </a:solidFill>
              </a:rPr>
              <a:t>変数、リスト</a:t>
            </a:r>
            <a:endParaRPr lang="en-US" altLang="ja-JP" sz="2400" u="sng" dirty="0">
              <a:solidFill>
                <a:schemeClr val="tx1"/>
              </a:solidFill>
            </a:endParaRPr>
          </a:p>
          <a:p>
            <a:pPr>
              <a:defRPr/>
            </a:pPr>
            <a:r>
              <a:rPr lang="ja-JP" altLang="en-US" sz="2400" u="sng" dirty="0">
                <a:solidFill>
                  <a:schemeClr val="tx1"/>
                </a:solidFill>
              </a:rPr>
              <a:t>データの型</a:t>
            </a:r>
            <a:endParaRPr lang="en-US" altLang="ja-JP" sz="2400" u="sng" dirty="0">
              <a:solidFill>
                <a:schemeClr val="tx1"/>
              </a:solidFill>
            </a:endParaRPr>
          </a:p>
          <a:p>
            <a:pPr>
              <a:defRPr/>
            </a:pPr>
            <a:r>
              <a:rPr lang="ja-JP" altLang="en-US" sz="2400" u="sng" dirty="0">
                <a:solidFill>
                  <a:schemeClr val="tx1"/>
                </a:solidFill>
              </a:rPr>
              <a:t>ライブラリ</a:t>
            </a:r>
          </a:p>
          <a:p>
            <a:pPr algn="ctr"/>
            <a:endParaRPr kumimoji="1" lang="ja-JP" altLang="en-US" sz="2400" dirty="0">
              <a:solidFill>
                <a:schemeClr val="tx1"/>
              </a:solidFill>
            </a:endParaRPr>
          </a:p>
        </p:txBody>
      </p:sp>
    </p:spTree>
    <p:extLst>
      <p:ext uri="{BB962C8B-B14F-4D97-AF65-F5344CB8AC3E}">
        <p14:creationId xmlns:p14="http://schemas.microsoft.com/office/powerpoint/2010/main" val="277719663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a:extLst>
              <a:ext uri="{FF2B5EF4-FFF2-40B4-BE49-F238E27FC236}">
                <a16:creationId xmlns:a16="http://schemas.microsoft.com/office/drawing/2014/main" id="{1AEFBB8C-9BB2-5397-D64A-D94477D51223}"/>
              </a:ext>
            </a:extLst>
          </p:cNvPr>
          <p:cNvSpPr txBox="1"/>
          <p:nvPr/>
        </p:nvSpPr>
        <p:spPr>
          <a:xfrm>
            <a:off x="1396061" y="2176704"/>
            <a:ext cx="4242988" cy="369332"/>
          </a:xfrm>
          <a:prstGeom prst="rect">
            <a:avLst/>
          </a:prstGeom>
          <a:solidFill>
            <a:schemeClr val="accent4">
              <a:lumMod val="20000"/>
              <a:lumOff val="80000"/>
            </a:schemeClr>
          </a:solidFill>
        </p:spPr>
        <p:txBody>
          <a:bodyPr wrap="square" rtlCol="0">
            <a:spAutoFit/>
          </a:bodyPr>
          <a:lstStyle>
            <a:defPPr>
              <a:defRPr lang="ja-JP"/>
            </a:defPPr>
            <a:lvl1pPr marL="342900" indent="-342900">
              <a:buAutoNum type="arabicPeriod"/>
              <a:defRPr/>
            </a:lvl1pPr>
          </a:lstStyle>
          <a:p>
            <a:pPr marL="0" indent="0">
              <a:buNone/>
            </a:pPr>
            <a:r>
              <a:rPr lang="ja-JP" altLang="en-US" b="1"/>
              <a:t>変数とリストの概念</a:t>
            </a:r>
            <a:endParaRPr lang="ja-JP" altLang="en-US" b="1" dirty="0"/>
          </a:p>
        </p:txBody>
      </p:sp>
      <p:sp>
        <p:nvSpPr>
          <p:cNvPr id="3" name="テキスト ボックス 2">
            <a:extLst>
              <a:ext uri="{FF2B5EF4-FFF2-40B4-BE49-F238E27FC236}">
                <a16:creationId xmlns:a16="http://schemas.microsoft.com/office/drawing/2014/main" id="{069B3395-9D39-24E9-9163-0C7948F4148D}"/>
              </a:ext>
            </a:extLst>
          </p:cNvPr>
          <p:cNvSpPr txBox="1"/>
          <p:nvPr/>
        </p:nvSpPr>
        <p:spPr>
          <a:xfrm>
            <a:off x="1396060" y="2689666"/>
            <a:ext cx="4242989" cy="369332"/>
          </a:xfrm>
          <a:prstGeom prst="rect">
            <a:avLst/>
          </a:prstGeom>
          <a:solidFill>
            <a:schemeClr val="accent4">
              <a:lumMod val="20000"/>
              <a:lumOff val="80000"/>
            </a:schemeClr>
          </a:solidFill>
        </p:spPr>
        <p:txBody>
          <a:bodyPr wrap="square" rtlCol="0">
            <a:spAutoFit/>
          </a:bodyPr>
          <a:lstStyle>
            <a:defPPr>
              <a:defRPr lang="ja-JP"/>
            </a:defPPr>
            <a:lvl1pPr marL="342900" indent="-342900">
              <a:buAutoNum type="arabicPeriod"/>
              <a:defRPr/>
            </a:lvl1pPr>
          </a:lstStyle>
          <a:p>
            <a:pPr marL="0" indent="0">
              <a:buNone/>
            </a:pPr>
            <a:r>
              <a:rPr lang="ja-JP" altLang="en-US" b="1"/>
              <a:t>プログラミング基礎：</a:t>
            </a:r>
            <a:r>
              <a:rPr lang="en-US" altLang="ja-JP" b="1" dirty="0"/>
              <a:t>for</a:t>
            </a:r>
            <a:r>
              <a:rPr lang="ja-JP" altLang="en-US" b="1"/>
              <a:t>文と</a:t>
            </a:r>
            <a:r>
              <a:rPr lang="en-US" altLang="ja-JP" b="1" dirty="0"/>
              <a:t>if</a:t>
            </a:r>
            <a:r>
              <a:rPr lang="ja-JP" altLang="en-US" b="1"/>
              <a:t>文</a:t>
            </a:r>
            <a:endParaRPr lang="ja-JP" altLang="en-US" b="1" dirty="0"/>
          </a:p>
        </p:txBody>
      </p:sp>
      <p:sp>
        <p:nvSpPr>
          <p:cNvPr id="4" name="テキスト ボックス 3">
            <a:extLst>
              <a:ext uri="{FF2B5EF4-FFF2-40B4-BE49-F238E27FC236}">
                <a16:creationId xmlns:a16="http://schemas.microsoft.com/office/drawing/2014/main" id="{4350F9E1-71C4-E3DA-E330-8D5F798DF509}"/>
              </a:ext>
            </a:extLst>
          </p:cNvPr>
          <p:cNvSpPr txBox="1"/>
          <p:nvPr/>
        </p:nvSpPr>
        <p:spPr>
          <a:xfrm>
            <a:off x="1396061" y="3202628"/>
            <a:ext cx="4242988" cy="369332"/>
          </a:xfrm>
          <a:prstGeom prst="rect">
            <a:avLst/>
          </a:prstGeom>
          <a:solidFill>
            <a:schemeClr val="accent4">
              <a:lumMod val="20000"/>
              <a:lumOff val="80000"/>
            </a:schemeClr>
          </a:solidFill>
        </p:spPr>
        <p:txBody>
          <a:bodyPr wrap="square" rtlCol="0">
            <a:spAutoFit/>
          </a:bodyPr>
          <a:lstStyle>
            <a:defPPr>
              <a:defRPr lang="ja-JP"/>
            </a:defPPr>
            <a:lvl1pPr marL="342900" indent="-342900">
              <a:buAutoNum type="arabicPeriod"/>
              <a:defRPr/>
            </a:lvl1pPr>
          </a:lstStyle>
          <a:p>
            <a:pPr marL="0" indent="0">
              <a:buNone/>
            </a:pPr>
            <a:r>
              <a:rPr lang="en-US" altLang="ja-JP" b="1" dirty="0"/>
              <a:t>Pandas</a:t>
            </a:r>
            <a:r>
              <a:rPr lang="ja-JP" altLang="en-US" b="1"/>
              <a:t>ライブラリ</a:t>
            </a:r>
            <a:endParaRPr lang="ja-JP" altLang="en-US" b="1" dirty="0"/>
          </a:p>
        </p:txBody>
      </p:sp>
      <p:sp>
        <p:nvSpPr>
          <p:cNvPr id="5" name="テキスト ボックス 4">
            <a:extLst>
              <a:ext uri="{FF2B5EF4-FFF2-40B4-BE49-F238E27FC236}">
                <a16:creationId xmlns:a16="http://schemas.microsoft.com/office/drawing/2014/main" id="{15B0E34B-A8F8-5C79-5E7C-89D71AB28CBA}"/>
              </a:ext>
            </a:extLst>
          </p:cNvPr>
          <p:cNvSpPr txBox="1"/>
          <p:nvPr/>
        </p:nvSpPr>
        <p:spPr>
          <a:xfrm>
            <a:off x="962110" y="4239934"/>
            <a:ext cx="6911030" cy="369332"/>
          </a:xfrm>
          <a:prstGeom prst="rect">
            <a:avLst/>
          </a:prstGeom>
          <a:solidFill>
            <a:schemeClr val="accent4">
              <a:lumMod val="20000"/>
              <a:lumOff val="80000"/>
            </a:schemeClr>
          </a:solidFill>
          <a:ln>
            <a:solidFill>
              <a:srgbClr val="FF0000"/>
            </a:solidFill>
          </a:ln>
        </p:spPr>
        <p:txBody>
          <a:bodyPr wrap="square" rtlCol="0">
            <a:spAutoFit/>
          </a:bodyPr>
          <a:lstStyle>
            <a:defPPr>
              <a:defRPr lang="ja-JP"/>
            </a:defPPr>
            <a:lvl1pPr indent="0">
              <a:buNone/>
              <a:defRPr b="1"/>
            </a:lvl1pPr>
          </a:lstStyle>
          <a:p>
            <a:r>
              <a:rPr lang="ja-JP" altLang="en-US" dirty="0"/>
              <a:t>患者の歯に関する病院のリアルワールドデータの説明</a:t>
            </a:r>
          </a:p>
        </p:txBody>
      </p:sp>
      <p:sp>
        <p:nvSpPr>
          <p:cNvPr id="6" name="テキスト ボックス 5">
            <a:extLst>
              <a:ext uri="{FF2B5EF4-FFF2-40B4-BE49-F238E27FC236}">
                <a16:creationId xmlns:a16="http://schemas.microsoft.com/office/drawing/2014/main" id="{EED1BF45-27F5-3A64-0C5D-2431276475E6}"/>
              </a:ext>
            </a:extLst>
          </p:cNvPr>
          <p:cNvSpPr txBox="1"/>
          <p:nvPr/>
        </p:nvSpPr>
        <p:spPr>
          <a:xfrm>
            <a:off x="962110" y="4752896"/>
            <a:ext cx="6911030" cy="369332"/>
          </a:xfrm>
          <a:prstGeom prst="rect">
            <a:avLst/>
          </a:prstGeom>
          <a:solidFill>
            <a:schemeClr val="accent4">
              <a:lumMod val="20000"/>
              <a:lumOff val="80000"/>
            </a:schemeClr>
          </a:solidFill>
          <a:ln>
            <a:solidFill>
              <a:srgbClr val="FF0000"/>
            </a:solidFill>
          </a:ln>
        </p:spPr>
        <p:txBody>
          <a:bodyPr wrap="square" rtlCol="0">
            <a:spAutoFit/>
          </a:bodyPr>
          <a:lstStyle>
            <a:defPPr>
              <a:defRPr lang="ja-JP"/>
            </a:defPPr>
            <a:lvl1pPr indent="0">
              <a:buNone/>
              <a:defRPr b="1"/>
            </a:lvl1pPr>
          </a:lstStyle>
          <a:p>
            <a:r>
              <a:rPr lang="ja-JP" altLang="en-US" dirty="0"/>
              <a:t>（演習）データクレンジングによる歯の本数の集計</a:t>
            </a:r>
          </a:p>
        </p:txBody>
      </p:sp>
      <p:sp>
        <p:nvSpPr>
          <p:cNvPr id="7" name="テキスト ボックス 6">
            <a:extLst>
              <a:ext uri="{FF2B5EF4-FFF2-40B4-BE49-F238E27FC236}">
                <a16:creationId xmlns:a16="http://schemas.microsoft.com/office/drawing/2014/main" id="{267F0F47-6B90-611E-375D-95BE33A483DC}"/>
              </a:ext>
            </a:extLst>
          </p:cNvPr>
          <p:cNvSpPr txBox="1"/>
          <p:nvPr/>
        </p:nvSpPr>
        <p:spPr>
          <a:xfrm>
            <a:off x="962110" y="5265858"/>
            <a:ext cx="6911030" cy="369332"/>
          </a:xfrm>
          <a:prstGeom prst="rect">
            <a:avLst/>
          </a:prstGeom>
          <a:solidFill>
            <a:schemeClr val="accent4">
              <a:lumMod val="20000"/>
              <a:lumOff val="80000"/>
            </a:schemeClr>
          </a:solidFill>
          <a:ln>
            <a:solidFill>
              <a:srgbClr val="FF0000"/>
            </a:solidFill>
          </a:ln>
        </p:spPr>
        <p:txBody>
          <a:bodyPr wrap="square" rtlCol="0">
            <a:spAutoFit/>
          </a:bodyPr>
          <a:lstStyle>
            <a:defPPr>
              <a:defRPr lang="ja-JP"/>
            </a:defPPr>
            <a:lvl1pPr indent="0">
              <a:buNone/>
              <a:defRPr b="1"/>
            </a:lvl1pPr>
          </a:lstStyle>
          <a:p>
            <a:r>
              <a:rPr lang="ja-JP" altLang="en-US" dirty="0"/>
              <a:t>（演習）データクレンジングによる患者年齢の集計および可視化</a:t>
            </a:r>
          </a:p>
        </p:txBody>
      </p:sp>
      <p:sp>
        <p:nvSpPr>
          <p:cNvPr id="9" name="テキスト ボックス 8">
            <a:extLst>
              <a:ext uri="{FF2B5EF4-FFF2-40B4-BE49-F238E27FC236}">
                <a16:creationId xmlns:a16="http://schemas.microsoft.com/office/drawing/2014/main" id="{4C9486CC-427A-40C6-709D-00E95E79063E}"/>
              </a:ext>
            </a:extLst>
          </p:cNvPr>
          <p:cNvSpPr txBox="1"/>
          <p:nvPr/>
        </p:nvSpPr>
        <p:spPr>
          <a:xfrm>
            <a:off x="6600901" y="2614546"/>
            <a:ext cx="1955540" cy="461665"/>
          </a:xfrm>
          <a:prstGeom prst="rect">
            <a:avLst/>
          </a:prstGeom>
          <a:solidFill>
            <a:schemeClr val="accent6">
              <a:lumMod val="40000"/>
              <a:lumOff val="60000"/>
            </a:schemeClr>
          </a:solidFill>
        </p:spPr>
        <p:txBody>
          <a:bodyPr wrap="square" rtlCol="0">
            <a:spAutoFit/>
          </a:bodyPr>
          <a:lstStyle/>
          <a:p>
            <a:r>
              <a:rPr kumimoji="1" lang="en-US" altLang="ja-JP" sz="2400" b="1" dirty="0"/>
              <a:t>Python</a:t>
            </a:r>
            <a:r>
              <a:rPr kumimoji="1" lang="ja-JP" altLang="en-US" sz="2400" b="1" dirty="0"/>
              <a:t>基礎</a:t>
            </a:r>
          </a:p>
        </p:txBody>
      </p:sp>
      <p:sp>
        <p:nvSpPr>
          <p:cNvPr id="10" name="テキスト ボックス 9">
            <a:extLst>
              <a:ext uri="{FF2B5EF4-FFF2-40B4-BE49-F238E27FC236}">
                <a16:creationId xmlns:a16="http://schemas.microsoft.com/office/drawing/2014/main" id="{F0B7BA26-A7AA-3C09-135A-0024652BDA89}"/>
              </a:ext>
            </a:extLst>
          </p:cNvPr>
          <p:cNvSpPr txBox="1"/>
          <p:nvPr/>
        </p:nvSpPr>
        <p:spPr>
          <a:xfrm>
            <a:off x="8722791" y="4693749"/>
            <a:ext cx="3164408" cy="461665"/>
          </a:xfrm>
          <a:prstGeom prst="rect">
            <a:avLst/>
          </a:prstGeom>
          <a:solidFill>
            <a:schemeClr val="accent6">
              <a:lumMod val="40000"/>
              <a:lumOff val="60000"/>
            </a:schemeClr>
          </a:solidFill>
        </p:spPr>
        <p:txBody>
          <a:bodyPr wrap="square" rtlCol="0">
            <a:spAutoFit/>
          </a:bodyPr>
          <a:lstStyle/>
          <a:p>
            <a:r>
              <a:rPr lang="ja-JP" altLang="en-US" sz="2400" b="1"/>
              <a:t>データクレンジング</a:t>
            </a:r>
            <a:endParaRPr kumimoji="1" lang="ja-JP" altLang="en-US" sz="2400" b="1" dirty="0"/>
          </a:p>
        </p:txBody>
      </p:sp>
      <p:sp>
        <p:nvSpPr>
          <p:cNvPr id="12" name="右中かっこ 11">
            <a:extLst>
              <a:ext uri="{FF2B5EF4-FFF2-40B4-BE49-F238E27FC236}">
                <a16:creationId xmlns:a16="http://schemas.microsoft.com/office/drawing/2014/main" id="{538B1FA4-8C49-4542-B41B-8EA95B0CEB02}"/>
              </a:ext>
            </a:extLst>
          </p:cNvPr>
          <p:cNvSpPr/>
          <p:nvPr/>
        </p:nvSpPr>
        <p:spPr>
          <a:xfrm>
            <a:off x="5795655" y="2150744"/>
            <a:ext cx="542440" cy="1421216"/>
          </a:xfrm>
          <a:prstGeom prst="rightBrace">
            <a:avLst/>
          </a:prstGeom>
          <a:ln w="3810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13" name="右中かっこ 12">
            <a:extLst>
              <a:ext uri="{FF2B5EF4-FFF2-40B4-BE49-F238E27FC236}">
                <a16:creationId xmlns:a16="http://schemas.microsoft.com/office/drawing/2014/main" id="{D99B7E14-2889-DFE4-4481-BC7C1BB805D7}"/>
              </a:ext>
            </a:extLst>
          </p:cNvPr>
          <p:cNvSpPr/>
          <p:nvPr/>
        </p:nvSpPr>
        <p:spPr>
          <a:xfrm>
            <a:off x="8014001" y="4213974"/>
            <a:ext cx="542440" cy="1421216"/>
          </a:xfrm>
          <a:prstGeom prst="rightBrace">
            <a:avLst/>
          </a:prstGeom>
          <a:ln w="3810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8" name="テキスト ボックス 7">
            <a:extLst>
              <a:ext uri="{FF2B5EF4-FFF2-40B4-BE49-F238E27FC236}">
                <a16:creationId xmlns:a16="http://schemas.microsoft.com/office/drawing/2014/main" id="{7792B14B-082B-1CD0-D556-76BA04B6419D}"/>
              </a:ext>
            </a:extLst>
          </p:cNvPr>
          <p:cNvSpPr txBox="1"/>
          <p:nvPr/>
        </p:nvSpPr>
        <p:spPr>
          <a:xfrm>
            <a:off x="631443" y="1124260"/>
            <a:ext cx="9433993" cy="461665"/>
          </a:xfrm>
          <a:prstGeom prst="rect">
            <a:avLst/>
          </a:prstGeom>
          <a:noFill/>
        </p:spPr>
        <p:txBody>
          <a:bodyPr wrap="none" rtlCol="0">
            <a:spAutoFit/>
          </a:bodyPr>
          <a:lstStyle/>
          <a:p>
            <a:r>
              <a:rPr kumimoji="1" lang="ja-JP" altLang="en-US" sz="2400" b="1" dirty="0"/>
              <a:t>医療と</a:t>
            </a:r>
            <a:r>
              <a:rPr kumimoji="1" lang="en-US" altLang="ja-JP" sz="2400" b="1" dirty="0"/>
              <a:t>AI</a:t>
            </a:r>
            <a:r>
              <a:rPr kumimoji="1" lang="ja-JP" altLang="en-US" sz="2400" b="1" dirty="0"/>
              <a:t>・ビッグデータ入門演習内容紹介（</a:t>
            </a:r>
            <a:r>
              <a:rPr kumimoji="1" lang="en-US" altLang="ja-JP" sz="2400" b="1" dirty="0"/>
              <a:t>45min/</a:t>
            </a:r>
            <a:r>
              <a:rPr kumimoji="1" lang="ja-JP" altLang="en-US" sz="2400" b="1" dirty="0"/>
              <a:t>コマ</a:t>
            </a:r>
            <a:r>
              <a:rPr kumimoji="1" lang="en-US" altLang="ja-JP" sz="2400" b="1" dirty="0"/>
              <a:t>✕6</a:t>
            </a:r>
            <a:r>
              <a:rPr kumimoji="1" lang="ja-JP" altLang="en-US" sz="2400" b="1" dirty="0"/>
              <a:t>コマ）</a:t>
            </a:r>
          </a:p>
        </p:txBody>
      </p:sp>
      <p:sp>
        <p:nvSpPr>
          <p:cNvPr id="11" name="スライド番号プレースホルダー 10">
            <a:extLst>
              <a:ext uri="{FF2B5EF4-FFF2-40B4-BE49-F238E27FC236}">
                <a16:creationId xmlns:a16="http://schemas.microsoft.com/office/drawing/2014/main" id="{0FEF4C7B-D97F-7736-5A54-ABCAFAA99A10}"/>
              </a:ext>
            </a:extLst>
          </p:cNvPr>
          <p:cNvSpPr>
            <a:spLocks noGrp="1"/>
          </p:cNvSpPr>
          <p:nvPr>
            <p:ph type="sldNum" sz="quarter" idx="12"/>
          </p:nvPr>
        </p:nvSpPr>
        <p:spPr/>
        <p:txBody>
          <a:bodyPr/>
          <a:lstStyle/>
          <a:p>
            <a:fld id="{CBDFE4F4-5846-42D0-ABC5-9F6A57528B1E}" type="slidenum">
              <a:rPr kumimoji="1" lang="ja-JP" altLang="en-US" smtClean="0"/>
              <a:t>2</a:t>
            </a:fld>
            <a:endParaRPr kumimoji="1" lang="ja-JP" altLang="en-US"/>
          </a:p>
        </p:txBody>
      </p:sp>
      <p:sp>
        <p:nvSpPr>
          <p:cNvPr id="14" name="テキスト ボックス 13">
            <a:extLst>
              <a:ext uri="{FF2B5EF4-FFF2-40B4-BE49-F238E27FC236}">
                <a16:creationId xmlns:a16="http://schemas.microsoft.com/office/drawing/2014/main" id="{C44D4C14-0934-089F-BFBD-C36C97EFED15}"/>
              </a:ext>
            </a:extLst>
          </p:cNvPr>
          <p:cNvSpPr txBox="1"/>
          <p:nvPr/>
        </p:nvSpPr>
        <p:spPr>
          <a:xfrm>
            <a:off x="4361961" y="3806525"/>
            <a:ext cx="1468243" cy="400110"/>
          </a:xfrm>
          <a:prstGeom prst="rect">
            <a:avLst/>
          </a:prstGeom>
          <a:solidFill>
            <a:schemeClr val="accent4">
              <a:lumMod val="20000"/>
              <a:lumOff val="80000"/>
            </a:schemeClr>
          </a:solidFill>
          <a:ln>
            <a:solidFill>
              <a:schemeClr val="accent1"/>
            </a:solidFill>
          </a:ln>
        </p:spPr>
        <p:txBody>
          <a:bodyPr wrap="square" rtlCol="0">
            <a:spAutoFit/>
          </a:bodyPr>
          <a:lstStyle>
            <a:defPPr>
              <a:defRPr lang="ja-JP"/>
            </a:defPPr>
            <a:lvl1pPr indent="0">
              <a:buNone/>
              <a:defRPr b="1"/>
            </a:lvl1pPr>
          </a:lstStyle>
          <a:p>
            <a:pPr algn="ctr"/>
            <a:r>
              <a:rPr lang="ja-JP" altLang="en-US" sz="2000" dirty="0">
                <a:solidFill>
                  <a:srgbClr val="C00000"/>
                </a:solidFill>
              </a:rPr>
              <a:t>架空データ</a:t>
            </a:r>
          </a:p>
        </p:txBody>
      </p:sp>
      <p:cxnSp>
        <p:nvCxnSpPr>
          <p:cNvPr id="15" name="直線コネクタ 14">
            <a:extLst>
              <a:ext uri="{FF2B5EF4-FFF2-40B4-BE49-F238E27FC236}">
                <a16:creationId xmlns:a16="http://schemas.microsoft.com/office/drawing/2014/main" id="{076F4B2E-DA1F-1E09-BA7E-313A889F2F6B}"/>
              </a:ext>
            </a:extLst>
          </p:cNvPr>
          <p:cNvCxnSpPr/>
          <p:nvPr/>
        </p:nvCxnSpPr>
        <p:spPr>
          <a:xfrm>
            <a:off x="3607413" y="4392987"/>
            <a:ext cx="2148469" cy="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6" name="直線コネクタ 15">
            <a:extLst>
              <a:ext uri="{FF2B5EF4-FFF2-40B4-BE49-F238E27FC236}">
                <a16:creationId xmlns:a16="http://schemas.microsoft.com/office/drawing/2014/main" id="{003E1583-B04C-2CCE-961D-49A159F30C3E}"/>
              </a:ext>
            </a:extLst>
          </p:cNvPr>
          <p:cNvCxnSpPr/>
          <p:nvPr/>
        </p:nvCxnSpPr>
        <p:spPr>
          <a:xfrm>
            <a:off x="3637046" y="4441670"/>
            <a:ext cx="2148469" cy="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1496255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031D79D-B29F-20A3-19FD-FE21396E37D6}"/>
            </a:ext>
          </a:extLst>
        </p:cNvPr>
        <p:cNvGrpSpPr/>
        <p:nvPr/>
      </p:nvGrpSpPr>
      <p:grpSpPr>
        <a:xfrm>
          <a:off x="0" y="0"/>
          <a:ext cx="0" cy="0"/>
          <a:chOff x="0" y="0"/>
          <a:chExt cx="0" cy="0"/>
        </a:xfrm>
      </p:grpSpPr>
      <p:sp>
        <p:nvSpPr>
          <p:cNvPr id="3" name="テキスト ボックス 2">
            <a:extLst>
              <a:ext uri="{FF2B5EF4-FFF2-40B4-BE49-F238E27FC236}">
                <a16:creationId xmlns:a16="http://schemas.microsoft.com/office/drawing/2014/main" id="{1309CBB2-986E-EEDA-5BFB-C530B5E23B43}"/>
              </a:ext>
            </a:extLst>
          </p:cNvPr>
          <p:cNvSpPr txBox="1"/>
          <p:nvPr/>
        </p:nvSpPr>
        <p:spPr>
          <a:xfrm>
            <a:off x="1709158" y="126979"/>
            <a:ext cx="3096782" cy="369332"/>
          </a:xfrm>
          <a:prstGeom prst="rect">
            <a:avLst/>
          </a:prstGeom>
          <a:solidFill>
            <a:schemeClr val="accent4">
              <a:lumMod val="20000"/>
              <a:lumOff val="80000"/>
            </a:schemeClr>
          </a:solidFill>
        </p:spPr>
        <p:txBody>
          <a:bodyPr wrap="square" rtlCol="0">
            <a:spAutoFit/>
          </a:bodyPr>
          <a:lstStyle>
            <a:defPPr>
              <a:defRPr lang="ja-JP"/>
            </a:defPPr>
            <a:lvl1pPr marL="342900" indent="-342900">
              <a:buAutoNum type="arabicPeriod"/>
              <a:defRPr/>
            </a:lvl1pPr>
          </a:lstStyle>
          <a:p>
            <a:pPr marL="0" indent="0">
              <a:buNone/>
            </a:pPr>
            <a:r>
              <a:rPr lang="ja-JP" altLang="en-US" b="1" dirty="0"/>
              <a:t>リストの基本概念と操作</a:t>
            </a:r>
          </a:p>
        </p:txBody>
      </p:sp>
      <p:sp>
        <p:nvSpPr>
          <p:cNvPr id="4" name="テキスト ボックス 3">
            <a:extLst>
              <a:ext uri="{FF2B5EF4-FFF2-40B4-BE49-F238E27FC236}">
                <a16:creationId xmlns:a16="http://schemas.microsoft.com/office/drawing/2014/main" id="{D0C9AA1A-A5CA-B075-78BA-C089E58A753F}"/>
              </a:ext>
            </a:extLst>
          </p:cNvPr>
          <p:cNvSpPr txBox="1"/>
          <p:nvPr/>
        </p:nvSpPr>
        <p:spPr>
          <a:xfrm>
            <a:off x="136732" y="123911"/>
            <a:ext cx="1572426" cy="369332"/>
          </a:xfrm>
          <a:prstGeom prst="rect">
            <a:avLst/>
          </a:prstGeom>
          <a:solidFill>
            <a:schemeClr val="accent4">
              <a:lumMod val="20000"/>
              <a:lumOff val="80000"/>
            </a:schemeClr>
          </a:solidFill>
        </p:spPr>
        <p:txBody>
          <a:bodyPr wrap="square" rtlCol="0">
            <a:spAutoFit/>
          </a:bodyPr>
          <a:lstStyle/>
          <a:p>
            <a:r>
              <a:rPr kumimoji="1" lang="en-US" altLang="ja-JP" b="1" dirty="0"/>
              <a:t>Python</a:t>
            </a:r>
            <a:r>
              <a:rPr kumimoji="1" lang="ja-JP" altLang="en-US" b="1" dirty="0"/>
              <a:t>基礎</a:t>
            </a:r>
          </a:p>
        </p:txBody>
      </p:sp>
      <p:sp>
        <p:nvSpPr>
          <p:cNvPr id="8" name="テキスト ボックス 7">
            <a:extLst>
              <a:ext uri="{FF2B5EF4-FFF2-40B4-BE49-F238E27FC236}">
                <a16:creationId xmlns:a16="http://schemas.microsoft.com/office/drawing/2014/main" id="{2E055169-C5BC-5B28-D596-9301204C7C8F}"/>
              </a:ext>
            </a:extLst>
          </p:cNvPr>
          <p:cNvSpPr txBox="1"/>
          <p:nvPr/>
        </p:nvSpPr>
        <p:spPr>
          <a:xfrm>
            <a:off x="328697" y="1149334"/>
            <a:ext cx="8928574" cy="461665"/>
          </a:xfrm>
          <a:prstGeom prst="rect">
            <a:avLst/>
          </a:prstGeom>
          <a:solidFill>
            <a:schemeClr val="bg1"/>
          </a:solidFill>
        </p:spPr>
        <p:txBody>
          <a:bodyPr wrap="square">
            <a:spAutoFit/>
          </a:bodyPr>
          <a:lstStyle/>
          <a:p>
            <a:r>
              <a:rPr lang="en" altLang="ja-JP" sz="2400" b="0" dirty="0">
                <a:solidFill>
                  <a:srgbClr val="000000"/>
                </a:solidFill>
                <a:effectLst/>
                <a:latin typeface="Courier New" panose="02070309020205020404" pitchFamily="49" charset="0"/>
              </a:rPr>
              <a:t>fruits = [</a:t>
            </a:r>
            <a:r>
              <a:rPr lang="en" altLang="ja-JP" sz="2400" b="0" dirty="0">
                <a:solidFill>
                  <a:srgbClr val="A31515"/>
                </a:solidFill>
                <a:effectLst/>
                <a:latin typeface="Courier New" panose="02070309020205020404" pitchFamily="49" charset="0"/>
              </a:rPr>
              <a:t>'apple'</a:t>
            </a:r>
            <a:r>
              <a:rPr lang="en" altLang="ja-JP" sz="2400" b="0" dirty="0">
                <a:solidFill>
                  <a:srgbClr val="000000"/>
                </a:solidFill>
                <a:effectLst/>
                <a:latin typeface="Courier New" panose="02070309020205020404" pitchFamily="49" charset="0"/>
              </a:rPr>
              <a:t>, </a:t>
            </a:r>
            <a:r>
              <a:rPr lang="en" altLang="ja-JP" sz="2400" b="0" dirty="0">
                <a:solidFill>
                  <a:srgbClr val="A31515"/>
                </a:solidFill>
                <a:effectLst/>
                <a:latin typeface="Courier New" panose="02070309020205020404" pitchFamily="49" charset="0"/>
              </a:rPr>
              <a:t>'banana'</a:t>
            </a:r>
            <a:r>
              <a:rPr lang="en" altLang="ja-JP" sz="2400" b="0" dirty="0">
                <a:solidFill>
                  <a:srgbClr val="000000"/>
                </a:solidFill>
                <a:effectLst/>
                <a:latin typeface="Courier New" panose="02070309020205020404" pitchFamily="49" charset="0"/>
              </a:rPr>
              <a:t>, </a:t>
            </a:r>
            <a:r>
              <a:rPr lang="en" altLang="ja-JP" sz="2400" b="0" dirty="0">
                <a:solidFill>
                  <a:srgbClr val="A31515"/>
                </a:solidFill>
                <a:effectLst/>
                <a:latin typeface="Courier New" panose="02070309020205020404" pitchFamily="49" charset="0"/>
              </a:rPr>
              <a:t>'cherry’</a:t>
            </a:r>
            <a:r>
              <a:rPr lang="en" altLang="ja-JP" sz="2400" b="0" dirty="0">
                <a:solidFill>
                  <a:srgbClr val="000000"/>
                </a:solidFill>
                <a:effectLst/>
                <a:latin typeface="Courier New" panose="02070309020205020404" pitchFamily="49" charset="0"/>
              </a:rPr>
              <a:t>, </a:t>
            </a:r>
            <a:r>
              <a:rPr lang="en" altLang="ja-JP" sz="2400" b="0" dirty="0">
                <a:solidFill>
                  <a:srgbClr val="A31515"/>
                </a:solidFill>
                <a:effectLst/>
                <a:latin typeface="Courier New" panose="02070309020205020404" pitchFamily="49" charset="0"/>
              </a:rPr>
              <a:t>'melon'</a:t>
            </a:r>
            <a:r>
              <a:rPr lang="en" altLang="ja-JP" sz="2400" b="0" dirty="0">
                <a:solidFill>
                  <a:srgbClr val="000000"/>
                </a:solidFill>
                <a:effectLst/>
                <a:latin typeface="Courier New" panose="02070309020205020404" pitchFamily="49" charset="0"/>
              </a:rPr>
              <a:t>]</a:t>
            </a:r>
          </a:p>
        </p:txBody>
      </p:sp>
      <p:sp>
        <p:nvSpPr>
          <p:cNvPr id="5" name="テキスト ボックス 4">
            <a:extLst>
              <a:ext uri="{FF2B5EF4-FFF2-40B4-BE49-F238E27FC236}">
                <a16:creationId xmlns:a16="http://schemas.microsoft.com/office/drawing/2014/main" id="{1D77F117-3203-DF67-4EA4-E69572E78BC6}"/>
              </a:ext>
            </a:extLst>
          </p:cNvPr>
          <p:cNvSpPr txBox="1"/>
          <p:nvPr/>
        </p:nvSpPr>
        <p:spPr>
          <a:xfrm>
            <a:off x="1559841" y="96201"/>
            <a:ext cx="1131805" cy="400110"/>
          </a:xfrm>
          <a:prstGeom prst="rect">
            <a:avLst/>
          </a:prstGeom>
          <a:solidFill>
            <a:schemeClr val="bg1"/>
          </a:solidFill>
          <a:ln>
            <a:solidFill>
              <a:srgbClr val="FF0000"/>
            </a:solidFill>
          </a:ln>
        </p:spPr>
        <p:txBody>
          <a:bodyPr wrap="square" rtlCol="0">
            <a:spAutoFit/>
          </a:bodyPr>
          <a:lstStyle/>
          <a:p>
            <a:pPr algn="ctr"/>
            <a:r>
              <a:rPr kumimoji="1" lang="ja-JP" altLang="en-US" sz="2000" b="1" dirty="0"/>
              <a:t>リスト</a:t>
            </a:r>
          </a:p>
        </p:txBody>
      </p:sp>
      <p:sp>
        <p:nvSpPr>
          <p:cNvPr id="21" name="テキスト ボックス 20">
            <a:extLst>
              <a:ext uri="{FF2B5EF4-FFF2-40B4-BE49-F238E27FC236}">
                <a16:creationId xmlns:a16="http://schemas.microsoft.com/office/drawing/2014/main" id="{2D936B2F-7F56-F119-B336-7D58CDBD60EC}"/>
              </a:ext>
            </a:extLst>
          </p:cNvPr>
          <p:cNvSpPr txBox="1"/>
          <p:nvPr/>
        </p:nvSpPr>
        <p:spPr>
          <a:xfrm>
            <a:off x="328697" y="578141"/>
            <a:ext cx="1797046" cy="461665"/>
          </a:xfrm>
          <a:prstGeom prst="rect">
            <a:avLst/>
          </a:prstGeom>
          <a:noFill/>
        </p:spPr>
        <p:txBody>
          <a:bodyPr wrap="square">
            <a:spAutoFit/>
          </a:bodyPr>
          <a:lstStyle/>
          <a:p>
            <a:r>
              <a:rPr lang="ja-JP" altLang="en-US" sz="2400" b="1" i="0">
                <a:solidFill>
                  <a:srgbClr val="212121"/>
                </a:solidFill>
                <a:effectLst/>
                <a:latin typeface="Roboto" panose="02000000000000000000" pitchFamily="2" charset="0"/>
              </a:rPr>
              <a:t>コード</a:t>
            </a:r>
            <a:r>
              <a:rPr lang="en-US" altLang="ja-JP" sz="2400" b="1" i="0" dirty="0">
                <a:solidFill>
                  <a:srgbClr val="212121"/>
                </a:solidFill>
                <a:effectLst/>
                <a:latin typeface="Roboto" panose="02000000000000000000" pitchFamily="2" charset="0"/>
              </a:rPr>
              <a:t>04</a:t>
            </a:r>
            <a:endParaRPr lang="ja-JP" altLang="en-US" sz="2400"/>
          </a:p>
        </p:txBody>
      </p:sp>
      <p:sp>
        <p:nvSpPr>
          <p:cNvPr id="22" name="テキスト ボックス 21">
            <a:extLst>
              <a:ext uri="{FF2B5EF4-FFF2-40B4-BE49-F238E27FC236}">
                <a16:creationId xmlns:a16="http://schemas.microsoft.com/office/drawing/2014/main" id="{73380150-FC67-9857-968E-6D81D536A269}"/>
              </a:ext>
            </a:extLst>
          </p:cNvPr>
          <p:cNvSpPr txBox="1"/>
          <p:nvPr/>
        </p:nvSpPr>
        <p:spPr>
          <a:xfrm>
            <a:off x="508552" y="4051305"/>
            <a:ext cx="2003988" cy="461665"/>
          </a:xfrm>
          <a:prstGeom prst="rect">
            <a:avLst/>
          </a:prstGeom>
          <a:solidFill>
            <a:schemeClr val="bg1"/>
          </a:solidFill>
          <a:ln>
            <a:solidFill>
              <a:srgbClr val="00B0F0"/>
            </a:solidFill>
          </a:ln>
        </p:spPr>
        <p:txBody>
          <a:bodyPr wrap="square">
            <a:spAutoFit/>
          </a:bodyPr>
          <a:lstStyle/>
          <a:p>
            <a:r>
              <a:rPr lang="en-US" altLang="ja-JP" sz="2400" b="0" i="0" dirty="0">
                <a:effectLst/>
                <a:latin typeface="Söhne Mono"/>
              </a:rPr>
              <a:t>[</a:t>
            </a:r>
            <a:r>
              <a:rPr lang="ja-JP" altLang="en-US" sz="1600" dirty="0">
                <a:latin typeface="Söhne Mono"/>
              </a:rPr>
              <a:t>→</a:t>
            </a:r>
            <a:r>
              <a:rPr lang="en-US" altLang="ja-JP" sz="2400" dirty="0">
                <a:latin typeface="Söhne Mono"/>
              </a:rPr>
              <a:t>] </a:t>
            </a:r>
            <a:r>
              <a:rPr lang="en-US" altLang="ja-JP" sz="2400" b="0" i="0" dirty="0">
                <a:effectLst/>
                <a:latin typeface="Söhne Mono"/>
              </a:rPr>
              <a:t>apple</a:t>
            </a:r>
            <a:endParaRPr lang="ja-JP" altLang="en-US" sz="2400" dirty="0"/>
          </a:p>
        </p:txBody>
      </p:sp>
      <p:sp>
        <p:nvSpPr>
          <p:cNvPr id="23" name="テキスト ボックス 22">
            <a:extLst>
              <a:ext uri="{FF2B5EF4-FFF2-40B4-BE49-F238E27FC236}">
                <a16:creationId xmlns:a16="http://schemas.microsoft.com/office/drawing/2014/main" id="{0407838D-D0A5-3117-1778-6F33BFEEB7EF}"/>
              </a:ext>
            </a:extLst>
          </p:cNvPr>
          <p:cNvSpPr txBox="1"/>
          <p:nvPr/>
        </p:nvSpPr>
        <p:spPr>
          <a:xfrm>
            <a:off x="508552" y="5445566"/>
            <a:ext cx="3657599" cy="461665"/>
          </a:xfrm>
          <a:prstGeom prst="rect">
            <a:avLst/>
          </a:prstGeom>
          <a:solidFill>
            <a:schemeClr val="bg1"/>
          </a:solidFill>
          <a:ln>
            <a:solidFill>
              <a:srgbClr val="00B0F0"/>
            </a:solidFill>
          </a:ln>
        </p:spPr>
        <p:txBody>
          <a:bodyPr wrap="square">
            <a:spAutoFit/>
          </a:bodyPr>
          <a:lstStyle/>
          <a:p>
            <a:r>
              <a:rPr lang="en-US" altLang="ja-JP" sz="2400" b="0" i="0" dirty="0">
                <a:effectLst/>
                <a:latin typeface="Söhne Mono"/>
              </a:rPr>
              <a:t>[</a:t>
            </a:r>
            <a:r>
              <a:rPr lang="ja-JP" altLang="en-US" sz="1600" dirty="0">
                <a:latin typeface="Söhne Mono"/>
              </a:rPr>
              <a:t>→</a:t>
            </a:r>
            <a:r>
              <a:rPr lang="en-US" altLang="ja-JP" sz="2400" dirty="0">
                <a:latin typeface="Söhne Mono"/>
              </a:rPr>
              <a:t>] </a:t>
            </a:r>
            <a:r>
              <a:rPr lang="en-US" altLang="ja-JP" sz="2400" b="0" i="0" dirty="0">
                <a:effectLst/>
                <a:latin typeface="Söhne Mono"/>
              </a:rPr>
              <a:t>['banana', 'cherry']</a:t>
            </a:r>
            <a:endParaRPr lang="ja-JP" altLang="en-US" sz="2400" dirty="0"/>
          </a:p>
        </p:txBody>
      </p:sp>
      <p:sp>
        <p:nvSpPr>
          <p:cNvPr id="2" name="スライド番号プレースホルダー 1">
            <a:extLst>
              <a:ext uri="{FF2B5EF4-FFF2-40B4-BE49-F238E27FC236}">
                <a16:creationId xmlns:a16="http://schemas.microsoft.com/office/drawing/2014/main" id="{2D521AF1-BE34-0689-9136-272A625782AF}"/>
              </a:ext>
            </a:extLst>
          </p:cNvPr>
          <p:cNvSpPr>
            <a:spLocks noGrp="1"/>
          </p:cNvSpPr>
          <p:nvPr>
            <p:ph type="sldNum" sz="quarter" idx="12"/>
          </p:nvPr>
        </p:nvSpPr>
        <p:spPr/>
        <p:txBody>
          <a:bodyPr/>
          <a:lstStyle/>
          <a:p>
            <a:fld id="{CBDFE4F4-5846-42D0-ABC5-9F6A57528B1E}" type="slidenum">
              <a:rPr kumimoji="1" lang="ja-JP" altLang="en-US" smtClean="0"/>
              <a:t>20</a:t>
            </a:fld>
            <a:endParaRPr kumimoji="1" lang="ja-JP" altLang="en-US"/>
          </a:p>
        </p:txBody>
      </p:sp>
      <p:sp>
        <p:nvSpPr>
          <p:cNvPr id="6" name="テキスト ボックス 5">
            <a:extLst>
              <a:ext uri="{FF2B5EF4-FFF2-40B4-BE49-F238E27FC236}">
                <a16:creationId xmlns:a16="http://schemas.microsoft.com/office/drawing/2014/main" id="{B0E2F3C9-BFAE-CBEF-1164-B0CBAB9E3451}"/>
              </a:ext>
            </a:extLst>
          </p:cNvPr>
          <p:cNvSpPr txBox="1"/>
          <p:nvPr/>
        </p:nvSpPr>
        <p:spPr>
          <a:xfrm>
            <a:off x="2457865" y="1876674"/>
            <a:ext cx="1197835" cy="461665"/>
          </a:xfrm>
          <a:prstGeom prst="rect">
            <a:avLst/>
          </a:prstGeom>
          <a:solidFill>
            <a:schemeClr val="bg1">
              <a:lumMod val="95000"/>
            </a:schemeClr>
          </a:solidFill>
        </p:spPr>
        <p:txBody>
          <a:bodyPr wrap="square">
            <a:spAutoFit/>
          </a:bodyPr>
          <a:lstStyle>
            <a:defPPr>
              <a:defRPr lang="ja-JP"/>
            </a:defPPr>
            <a:lvl1pPr>
              <a:defRPr sz="2400" b="0" i="0">
                <a:effectLst/>
                <a:latin typeface="Söhne Mono"/>
              </a:defRPr>
            </a:lvl1pPr>
          </a:lstStyle>
          <a:p>
            <a:r>
              <a:rPr lang="en-US" altLang="ja-JP" dirty="0"/>
              <a:t>fruits[</a:t>
            </a:r>
            <a:r>
              <a:rPr lang="en-US" altLang="ja-JP" dirty="0">
                <a:solidFill>
                  <a:srgbClr val="C00000"/>
                </a:solidFill>
              </a:rPr>
              <a:t>0</a:t>
            </a:r>
            <a:r>
              <a:rPr lang="en-US" altLang="ja-JP" dirty="0"/>
              <a:t>]</a:t>
            </a:r>
            <a:endParaRPr lang="ja-JP" altLang="en-US" dirty="0"/>
          </a:p>
        </p:txBody>
      </p:sp>
      <p:sp>
        <p:nvSpPr>
          <p:cNvPr id="7" name="テキスト ボックス 6">
            <a:extLst>
              <a:ext uri="{FF2B5EF4-FFF2-40B4-BE49-F238E27FC236}">
                <a16:creationId xmlns:a16="http://schemas.microsoft.com/office/drawing/2014/main" id="{E39668AF-5D2F-F4B9-755F-B8EB5278722D}"/>
              </a:ext>
            </a:extLst>
          </p:cNvPr>
          <p:cNvSpPr txBox="1"/>
          <p:nvPr/>
        </p:nvSpPr>
        <p:spPr>
          <a:xfrm>
            <a:off x="4271295" y="1881340"/>
            <a:ext cx="1197835" cy="461665"/>
          </a:xfrm>
          <a:prstGeom prst="rect">
            <a:avLst/>
          </a:prstGeom>
          <a:solidFill>
            <a:schemeClr val="bg1">
              <a:lumMod val="95000"/>
            </a:schemeClr>
          </a:solidFill>
        </p:spPr>
        <p:txBody>
          <a:bodyPr wrap="square">
            <a:spAutoFit/>
          </a:bodyPr>
          <a:lstStyle>
            <a:defPPr>
              <a:defRPr lang="ja-JP"/>
            </a:defPPr>
            <a:lvl1pPr>
              <a:defRPr sz="2400" b="0" i="0">
                <a:effectLst/>
                <a:latin typeface="Söhne Mono"/>
              </a:defRPr>
            </a:lvl1pPr>
          </a:lstStyle>
          <a:p>
            <a:r>
              <a:rPr lang="en-US" altLang="ja-JP" dirty="0"/>
              <a:t>fruits[</a:t>
            </a:r>
            <a:r>
              <a:rPr lang="en-US" altLang="ja-JP" dirty="0">
                <a:solidFill>
                  <a:srgbClr val="C00000"/>
                </a:solidFill>
              </a:rPr>
              <a:t>1</a:t>
            </a:r>
            <a:r>
              <a:rPr lang="en-US" altLang="ja-JP" dirty="0"/>
              <a:t>]</a:t>
            </a:r>
            <a:endParaRPr lang="ja-JP" altLang="en-US" dirty="0"/>
          </a:p>
        </p:txBody>
      </p:sp>
      <p:sp>
        <p:nvSpPr>
          <p:cNvPr id="9" name="テキスト ボックス 8">
            <a:extLst>
              <a:ext uri="{FF2B5EF4-FFF2-40B4-BE49-F238E27FC236}">
                <a16:creationId xmlns:a16="http://schemas.microsoft.com/office/drawing/2014/main" id="{5D0F9F13-77B8-975E-AF98-03CA221BB1DB}"/>
              </a:ext>
            </a:extLst>
          </p:cNvPr>
          <p:cNvSpPr txBox="1"/>
          <p:nvPr/>
        </p:nvSpPr>
        <p:spPr>
          <a:xfrm>
            <a:off x="6041417" y="1876671"/>
            <a:ext cx="1197834" cy="461665"/>
          </a:xfrm>
          <a:prstGeom prst="rect">
            <a:avLst/>
          </a:prstGeom>
          <a:solidFill>
            <a:schemeClr val="bg1">
              <a:lumMod val="95000"/>
            </a:schemeClr>
          </a:solidFill>
        </p:spPr>
        <p:txBody>
          <a:bodyPr wrap="square">
            <a:spAutoFit/>
          </a:bodyPr>
          <a:lstStyle>
            <a:defPPr>
              <a:defRPr lang="ja-JP"/>
            </a:defPPr>
            <a:lvl1pPr>
              <a:defRPr sz="2400" b="0" i="0">
                <a:effectLst/>
                <a:latin typeface="Söhne Mono"/>
              </a:defRPr>
            </a:lvl1pPr>
          </a:lstStyle>
          <a:p>
            <a:r>
              <a:rPr lang="en-US" altLang="ja-JP" dirty="0"/>
              <a:t>fruits[</a:t>
            </a:r>
            <a:r>
              <a:rPr lang="en-US" altLang="ja-JP" dirty="0">
                <a:solidFill>
                  <a:srgbClr val="C00000"/>
                </a:solidFill>
              </a:rPr>
              <a:t>2</a:t>
            </a:r>
            <a:r>
              <a:rPr lang="en-US" altLang="ja-JP" dirty="0"/>
              <a:t>]</a:t>
            </a:r>
            <a:endParaRPr lang="ja-JP" altLang="en-US" dirty="0"/>
          </a:p>
        </p:txBody>
      </p:sp>
      <p:sp>
        <p:nvSpPr>
          <p:cNvPr id="11" name="テキスト ボックス 10">
            <a:extLst>
              <a:ext uri="{FF2B5EF4-FFF2-40B4-BE49-F238E27FC236}">
                <a16:creationId xmlns:a16="http://schemas.microsoft.com/office/drawing/2014/main" id="{2C2B91C4-4830-0A40-EB1D-C3C8EA9FE0A9}"/>
              </a:ext>
            </a:extLst>
          </p:cNvPr>
          <p:cNvSpPr txBox="1"/>
          <p:nvPr/>
        </p:nvSpPr>
        <p:spPr>
          <a:xfrm>
            <a:off x="7894057" y="1876672"/>
            <a:ext cx="1197834" cy="461665"/>
          </a:xfrm>
          <a:prstGeom prst="rect">
            <a:avLst/>
          </a:prstGeom>
          <a:solidFill>
            <a:schemeClr val="bg1">
              <a:lumMod val="95000"/>
            </a:schemeClr>
          </a:solidFill>
        </p:spPr>
        <p:txBody>
          <a:bodyPr wrap="square">
            <a:spAutoFit/>
          </a:bodyPr>
          <a:lstStyle>
            <a:defPPr>
              <a:defRPr lang="ja-JP"/>
            </a:defPPr>
            <a:lvl1pPr>
              <a:defRPr sz="2400" b="0" i="0">
                <a:effectLst/>
                <a:latin typeface="Söhne Mono"/>
              </a:defRPr>
            </a:lvl1pPr>
          </a:lstStyle>
          <a:p>
            <a:r>
              <a:rPr lang="en-US" altLang="ja-JP" dirty="0"/>
              <a:t>fruits[</a:t>
            </a:r>
            <a:r>
              <a:rPr lang="en-US" altLang="ja-JP" dirty="0">
                <a:solidFill>
                  <a:srgbClr val="C00000"/>
                </a:solidFill>
              </a:rPr>
              <a:t>3</a:t>
            </a:r>
            <a:r>
              <a:rPr lang="en-US" altLang="ja-JP" dirty="0"/>
              <a:t>]</a:t>
            </a:r>
            <a:endParaRPr lang="ja-JP" altLang="en-US" dirty="0"/>
          </a:p>
        </p:txBody>
      </p:sp>
      <p:sp>
        <p:nvSpPr>
          <p:cNvPr id="13" name="正方形/長方形 12">
            <a:extLst>
              <a:ext uri="{FF2B5EF4-FFF2-40B4-BE49-F238E27FC236}">
                <a16:creationId xmlns:a16="http://schemas.microsoft.com/office/drawing/2014/main" id="{5DCB59C0-9A13-5320-FB69-0B1F19269B68}"/>
              </a:ext>
            </a:extLst>
          </p:cNvPr>
          <p:cNvSpPr/>
          <p:nvPr/>
        </p:nvSpPr>
        <p:spPr>
          <a:xfrm>
            <a:off x="4166151" y="1869412"/>
            <a:ext cx="3073100" cy="495475"/>
          </a:xfrm>
          <a:prstGeom prst="rect">
            <a:avLst/>
          </a:prstGeom>
          <a:noFill/>
          <a:ln>
            <a:solidFill>
              <a:srgbClr val="00B0F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4" name="楕円 21">
            <a:extLst>
              <a:ext uri="{FF2B5EF4-FFF2-40B4-BE49-F238E27FC236}">
                <a16:creationId xmlns:a16="http://schemas.microsoft.com/office/drawing/2014/main" id="{D4C4B45A-3296-9940-7233-0BCF501E0CBD}"/>
              </a:ext>
            </a:extLst>
          </p:cNvPr>
          <p:cNvSpPr/>
          <p:nvPr/>
        </p:nvSpPr>
        <p:spPr>
          <a:xfrm>
            <a:off x="2396030" y="1831778"/>
            <a:ext cx="1330410" cy="597845"/>
          </a:xfrm>
          <a:prstGeom prst="ellipse">
            <a:avLst/>
          </a:prstGeom>
          <a:noFill/>
          <a:ln w="28575">
            <a:solidFill>
              <a:srgbClr val="00B0F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5" name="テキスト ボックス 14">
            <a:extLst>
              <a:ext uri="{FF2B5EF4-FFF2-40B4-BE49-F238E27FC236}">
                <a16:creationId xmlns:a16="http://schemas.microsoft.com/office/drawing/2014/main" id="{965B4544-EE3D-0193-1FE2-281680A4959C}"/>
              </a:ext>
            </a:extLst>
          </p:cNvPr>
          <p:cNvSpPr txBox="1"/>
          <p:nvPr/>
        </p:nvSpPr>
        <p:spPr>
          <a:xfrm>
            <a:off x="342292" y="1918670"/>
            <a:ext cx="2053738" cy="369332"/>
          </a:xfrm>
          <a:prstGeom prst="rect">
            <a:avLst/>
          </a:prstGeom>
          <a:solidFill>
            <a:schemeClr val="bg1"/>
          </a:solidFill>
        </p:spPr>
        <p:txBody>
          <a:bodyPr wrap="square">
            <a:spAutoFit/>
          </a:bodyPr>
          <a:lstStyle>
            <a:defPPr>
              <a:defRPr lang="ja-JP"/>
            </a:defPPr>
            <a:lvl1pPr>
              <a:defRPr sz="2400" b="0" i="0">
                <a:effectLst/>
                <a:latin typeface="Söhne Mono"/>
              </a:defRPr>
            </a:lvl1pPr>
          </a:lstStyle>
          <a:p>
            <a:r>
              <a:rPr lang="ja-JP" altLang="en-US" sz="1800" b="1" dirty="0">
                <a:latin typeface="Söhne"/>
              </a:rPr>
              <a:t>インデックス番号</a:t>
            </a:r>
            <a:endParaRPr lang="ja-JP" altLang="en-US" sz="1800" dirty="0"/>
          </a:p>
        </p:txBody>
      </p:sp>
      <p:sp>
        <p:nvSpPr>
          <p:cNvPr id="16" name="矢印: 右 15">
            <a:extLst>
              <a:ext uri="{FF2B5EF4-FFF2-40B4-BE49-F238E27FC236}">
                <a16:creationId xmlns:a16="http://schemas.microsoft.com/office/drawing/2014/main" id="{569F7C59-43DE-B71D-9E23-9CC62E824787}"/>
              </a:ext>
            </a:extLst>
          </p:cNvPr>
          <p:cNvSpPr/>
          <p:nvPr/>
        </p:nvSpPr>
        <p:spPr>
          <a:xfrm>
            <a:off x="9967447" y="5420340"/>
            <a:ext cx="1102360" cy="973783"/>
          </a:xfrm>
          <a:prstGeom prst="rightArrow">
            <a:avLst/>
          </a:prstGeom>
          <a:solidFill>
            <a:schemeClr val="bg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en-US" altLang="ja-JP" b="1" dirty="0" err="1">
                <a:solidFill>
                  <a:schemeClr val="tx1"/>
                </a:solidFill>
              </a:rPr>
              <a:t>Colab</a:t>
            </a:r>
            <a:endParaRPr kumimoji="1" lang="ja-JP" altLang="en-US" b="1" dirty="0">
              <a:solidFill>
                <a:schemeClr val="tx1"/>
              </a:solidFill>
            </a:endParaRPr>
          </a:p>
        </p:txBody>
      </p:sp>
      <p:sp>
        <p:nvSpPr>
          <p:cNvPr id="25" name="テキスト ボックス 24">
            <a:extLst>
              <a:ext uri="{FF2B5EF4-FFF2-40B4-BE49-F238E27FC236}">
                <a16:creationId xmlns:a16="http://schemas.microsoft.com/office/drawing/2014/main" id="{4C82B061-CDA1-285D-C805-407256FD2387}"/>
              </a:ext>
            </a:extLst>
          </p:cNvPr>
          <p:cNvSpPr txBox="1"/>
          <p:nvPr/>
        </p:nvSpPr>
        <p:spPr>
          <a:xfrm>
            <a:off x="395074" y="3472542"/>
            <a:ext cx="3175359" cy="461665"/>
          </a:xfrm>
          <a:prstGeom prst="rect">
            <a:avLst/>
          </a:prstGeom>
          <a:solidFill>
            <a:schemeClr val="bg1"/>
          </a:solidFill>
        </p:spPr>
        <p:txBody>
          <a:bodyPr wrap="square">
            <a:spAutoFit/>
          </a:bodyPr>
          <a:lstStyle>
            <a:defPPr>
              <a:defRPr lang="ja-JP"/>
            </a:defPPr>
            <a:lvl1pPr>
              <a:defRPr sz="2400" b="0" i="0">
                <a:effectLst/>
                <a:latin typeface="Söhne Mono"/>
              </a:defRPr>
            </a:lvl1pPr>
          </a:lstStyle>
          <a:p>
            <a:r>
              <a:rPr lang="en" altLang="ja-JP" b="0" dirty="0">
                <a:effectLst/>
                <a:latin typeface="Courier New" panose="02070309020205020404" pitchFamily="49" charset="0"/>
              </a:rPr>
              <a:t>print(fruits[</a:t>
            </a:r>
            <a:r>
              <a:rPr lang="en" altLang="ja-JP" b="1" dirty="0">
                <a:solidFill>
                  <a:srgbClr val="FF0000"/>
                </a:solidFill>
                <a:effectLst/>
                <a:latin typeface="Courier New" panose="02070309020205020404" pitchFamily="49" charset="0"/>
              </a:rPr>
              <a:t>0</a:t>
            </a:r>
            <a:r>
              <a:rPr lang="en" altLang="ja-JP" b="0" dirty="0">
                <a:effectLst/>
                <a:latin typeface="Courier New" panose="02070309020205020404" pitchFamily="49" charset="0"/>
              </a:rPr>
              <a:t>])</a:t>
            </a:r>
          </a:p>
        </p:txBody>
      </p:sp>
      <p:sp>
        <p:nvSpPr>
          <p:cNvPr id="28" name="テキスト ボックス 27">
            <a:extLst>
              <a:ext uri="{FF2B5EF4-FFF2-40B4-BE49-F238E27FC236}">
                <a16:creationId xmlns:a16="http://schemas.microsoft.com/office/drawing/2014/main" id="{F73B8DA9-AFD8-2B0A-8090-FE1D649BED90}"/>
              </a:ext>
            </a:extLst>
          </p:cNvPr>
          <p:cNvSpPr txBox="1"/>
          <p:nvPr/>
        </p:nvSpPr>
        <p:spPr>
          <a:xfrm>
            <a:off x="444140" y="4869929"/>
            <a:ext cx="6096000" cy="461665"/>
          </a:xfrm>
          <a:prstGeom prst="rect">
            <a:avLst/>
          </a:prstGeom>
          <a:solidFill>
            <a:schemeClr val="bg1"/>
          </a:solidFill>
        </p:spPr>
        <p:txBody>
          <a:bodyPr wrap="square">
            <a:spAutoFit/>
          </a:bodyPr>
          <a:lstStyle>
            <a:defPPr>
              <a:defRPr lang="ja-JP"/>
            </a:defPPr>
            <a:lvl1pPr>
              <a:defRPr sz="2400" b="0" i="0">
                <a:solidFill>
                  <a:srgbClr val="795E26"/>
                </a:solidFill>
                <a:effectLst/>
                <a:latin typeface="Courier New" panose="02070309020205020404" pitchFamily="49" charset="0"/>
              </a:defRPr>
            </a:lvl1pPr>
          </a:lstStyle>
          <a:p>
            <a:r>
              <a:rPr lang="en" altLang="ja-JP" dirty="0">
                <a:solidFill>
                  <a:schemeClr val="tx1"/>
                </a:solidFill>
              </a:rPr>
              <a:t>print(fruits[</a:t>
            </a:r>
            <a:r>
              <a:rPr lang="en" altLang="ja-JP" b="1" dirty="0">
                <a:solidFill>
                  <a:srgbClr val="FF0000"/>
                </a:solidFill>
              </a:rPr>
              <a:t>1:3</a:t>
            </a:r>
            <a:r>
              <a:rPr lang="en" altLang="ja-JP" dirty="0">
                <a:solidFill>
                  <a:schemeClr val="tx1"/>
                </a:solidFill>
              </a:rPr>
              <a:t>])</a:t>
            </a:r>
          </a:p>
        </p:txBody>
      </p:sp>
      <p:sp>
        <p:nvSpPr>
          <p:cNvPr id="29" name="対角する 2 つの角を切り取った四角形 9">
            <a:extLst>
              <a:ext uri="{FF2B5EF4-FFF2-40B4-BE49-F238E27FC236}">
                <a16:creationId xmlns:a16="http://schemas.microsoft.com/office/drawing/2014/main" id="{BA7E1141-A049-63BB-B1D8-306087A97966}"/>
              </a:ext>
            </a:extLst>
          </p:cNvPr>
          <p:cNvSpPr/>
          <p:nvPr/>
        </p:nvSpPr>
        <p:spPr>
          <a:xfrm>
            <a:off x="9748053" y="13079"/>
            <a:ext cx="2443947" cy="2340720"/>
          </a:xfrm>
          <a:prstGeom prst="snip2DiagRect">
            <a:avLst/>
          </a:prstGeom>
          <a:solidFill>
            <a:schemeClr val="bg1"/>
          </a:solid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t"/>
          <a:lstStyle/>
          <a:p>
            <a:pPr algn="ctr"/>
            <a:r>
              <a:rPr kumimoji="1" lang="en-US" altLang="ja-JP" sz="2400" b="1" dirty="0">
                <a:solidFill>
                  <a:schemeClr val="tx1"/>
                </a:solidFill>
              </a:rPr>
              <a:t>STEP0</a:t>
            </a:r>
            <a:endParaRPr kumimoji="1" lang="en" altLang="ja-JP" sz="2400" b="1" dirty="0">
              <a:solidFill>
                <a:schemeClr val="tx1"/>
              </a:solidFill>
            </a:endParaRPr>
          </a:p>
          <a:p>
            <a:pPr algn="just">
              <a:defRPr/>
            </a:pPr>
            <a:r>
              <a:rPr lang="en-US" altLang="ja-JP" sz="2400" u="none" dirty="0">
                <a:solidFill>
                  <a:schemeClr val="tx1"/>
                </a:solidFill>
              </a:rPr>
              <a:t>Python</a:t>
            </a:r>
            <a:r>
              <a:rPr lang="ja-JP" altLang="en-US" sz="2400" u="none" dirty="0">
                <a:solidFill>
                  <a:schemeClr val="tx1"/>
                </a:solidFill>
              </a:rPr>
              <a:t>基礎</a:t>
            </a:r>
            <a:endParaRPr lang="en-US" altLang="ja-JP" sz="2400" u="none" dirty="0">
              <a:solidFill>
                <a:schemeClr val="tx1"/>
              </a:solidFill>
            </a:endParaRPr>
          </a:p>
          <a:p>
            <a:pPr>
              <a:defRPr/>
            </a:pPr>
            <a:r>
              <a:rPr lang="ja-JP" altLang="en-US" sz="2400" u="sng" dirty="0">
                <a:solidFill>
                  <a:schemeClr val="tx1"/>
                </a:solidFill>
              </a:rPr>
              <a:t>変数、リスト</a:t>
            </a:r>
            <a:endParaRPr lang="en-US" altLang="ja-JP" sz="2400" u="sng" dirty="0">
              <a:solidFill>
                <a:schemeClr val="tx1"/>
              </a:solidFill>
            </a:endParaRPr>
          </a:p>
          <a:p>
            <a:pPr>
              <a:defRPr/>
            </a:pPr>
            <a:r>
              <a:rPr lang="ja-JP" altLang="en-US" sz="2400" u="sng" dirty="0">
                <a:solidFill>
                  <a:schemeClr val="tx1"/>
                </a:solidFill>
              </a:rPr>
              <a:t>データの型</a:t>
            </a:r>
            <a:endParaRPr lang="en-US" altLang="ja-JP" sz="2400" u="sng" dirty="0">
              <a:solidFill>
                <a:schemeClr val="tx1"/>
              </a:solidFill>
            </a:endParaRPr>
          </a:p>
          <a:p>
            <a:pPr>
              <a:defRPr/>
            </a:pPr>
            <a:r>
              <a:rPr lang="ja-JP" altLang="en-US" sz="2400" u="sng" dirty="0">
                <a:solidFill>
                  <a:schemeClr val="tx1"/>
                </a:solidFill>
              </a:rPr>
              <a:t>ライブラリ</a:t>
            </a:r>
          </a:p>
          <a:p>
            <a:pPr algn="ctr"/>
            <a:endParaRPr kumimoji="1" lang="ja-JP" altLang="en-US" sz="2400" dirty="0">
              <a:solidFill>
                <a:schemeClr val="tx1"/>
              </a:solidFill>
            </a:endParaRPr>
          </a:p>
        </p:txBody>
      </p:sp>
    </p:spTree>
    <p:extLst>
      <p:ext uri="{BB962C8B-B14F-4D97-AF65-F5344CB8AC3E}">
        <p14:creationId xmlns:p14="http://schemas.microsoft.com/office/powerpoint/2010/main" val="271252638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テキスト ボックス 4">
            <a:extLst>
              <a:ext uri="{FF2B5EF4-FFF2-40B4-BE49-F238E27FC236}">
                <a16:creationId xmlns:a16="http://schemas.microsoft.com/office/drawing/2014/main" id="{785DD26D-FA00-6590-471C-0451A3EBFE09}"/>
              </a:ext>
            </a:extLst>
          </p:cNvPr>
          <p:cNvSpPr txBox="1"/>
          <p:nvPr/>
        </p:nvSpPr>
        <p:spPr>
          <a:xfrm>
            <a:off x="1709158" y="126979"/>
            <a:ext cx="4242988" cy="369332"/>
          </a:xfrm>
          <a:prstGeom prst="rect">
            <a:avLst/>
          </a:prstGeom>
          <a:solidFill>
            <a:schemeClr val="accent4">
              <a:lumMod val="20000"/>
              <a:lumOff val="80000"/>
            </a:schemeClr>
          </a:solidFill>
        </p:spPr>
        <p:txBody>
          <a:bodyPr wrap="square" rtlCol="0">
            <a:spAutoFit/>
          </a:bodyPr>
          <a:lstStyle>
            <a:defPPr>
              <a:defRPr lang="ja-JP"/>
            </a:defPPr>
            <a:lvl1pPr marL="342900" indent="-342900">
              <a:buAutoNum type="arabicPeriod"/>
              <a:defRPr/>
            </a:lvl1pPr>
          </a:lstStyle>
          <a:p>
            <a:pPr marL="0" indent="0">
              <a:buNone/>
            </a:pPr>
            <a:r>
              <a:rPr lang="ja-JP" altLang="en-US" b="1" dirty="0"/>
              <a:t>ライブラリ</a:t>
            </a:r>
          </a:p>
        </p:txBody>
      </p:sp>
      <p:sp>
        <p:nvSpPr>
          <p:cNvPr id="6" name="テキスト ボックス 5">
            <a:extLst>
              <a:ext uri="{FF2B5EF4-FFF2-40B4-BE49-F238E27FC236}">
                <a16:creationId xmlns:a16="http://schemas.microsoft.com/office/drawing/2014/main" id="{59E5AC34-6514-DB57-0149-22D10C4507D2}"/>
              </a:ext>
            </a:extLst>
          </p:cNvPr>
          <p:cNvSpPr txBox="1"/>
          <p:nvPr/>
        </p:nvSpPr>
        <p:spPr>
          <a:xfrm>
            <a:off x="136732" y="123911"/>
            <a:ext cx="1572426" cy="369332"/>
          </a:xfrm>
          <a:prstGeom prst="rect">
            <a:avLst/>
          </a:prstGeom>
          <a:solidFill>
            <a:schemeClr val="accent4">
              <a:lumMod val="20000"/>
              <a:lumOff val="80000"/>
            </a:schemeClr>
          </a:solidFill>
        </p:spPr>
        <p:txBody>
          <a:bodyPr wrap="square" rtlCol="0">
            <a:spAutoFit/>
          </a:bodyPr>
          <a:lstStyle/>
          <a:p>
            <a:r>
              <a:rPr kumimoji="1" lang="en-US" altLang="ja-JP" b="1" dirty="0"/>
              <a:t>Python</a:t>
            </a:r>
            <a:r>
              <a:rPr kumimoji="1" lang="ja-JP" altLang="en-US" b="1" dirty="0"/>
              <a:t>基礎</a:t>
            </a:r>
          </a:p>
        </p:txBody>
      </p:sp>
      <p:sp>
        <p:nvSpPr>
          <p:cNvPr id="7" name="Rectangle 1">
            <a:extLst>
              <a:ext uri="{FF2B5EF4-FFF2-40B4-BE49-F238E27FC236}">
                <a16:creationId xmlns:a16="http://schemas.microsoft.com/office/drawing/2014/main" id="{E7FCF13C-7B31-193F-C9AB-71D9E542756F}"/>
              </a:ext>
            </a:extLst>
          </p:cNvPr>
          <p:cNvSpPr>
            <a:spLocks noChangeArrowheads="1"/>
          </p:cNvSpPr>
          <p:nvPr/>
        </p:nvSpPr>
        <p:spPr bwMode="auto">
          <a:xfrm>
            <a:off x="136732" y="740805"/>
            <a:ext cx="11979068" cy="5016758"/>
          </a:xfrm>
          <a:prstGeom prst="rect">
            <a:avLst/>
          </a:prstGeom>
          <a:noFill/>
        </p:spPr>
        <p:txBody>
          <a:bodyPr wrap="square">
            <a:spAutoFit/>
          </a:bodyPr>
          <a:lstStyle/>
          <a:p>
            <a:pPr algn="just"/>
            <a:r>
              <a:rPr lang="en-US" altLang="ja-JP" sz="2000" dirty="0"/>
              <a:t>Python</a:t>
            </a:r>
            <a:r>
              <a:rPr lang="ja-JP" altLang="en-US" sz="2000" dirty="0"/>
              <a:t>ライブラリは、データ分析、機械学習、</a:t>
            </a:r>
            <a:endParaRPr lang="en-US" altLang="ja-JP" sz="2000" dirty="0"/>
          </a:p>
          <a:p>
            <a:pPr algn="just"/>
            <a:r>
              <a:rPr lang="ja-JP" altLang="en-US" sz="2000" dirty="0"/>
              <a:t>データ可視化など、さまざまな高度な機能を提供します。</a:t>
            </a:r>
            <a:endParaRPr lang="en-US" altLang="ja-JP" sz="2000" dirty="0"/>
          </a:p>
          <a:p>
            <a:pPr algn="just"/>
            <a:endParaRPr lang="ja-JP" altLang="ja-JP" sz="2000" dirty="0"/>
          </a:p>
          <a:p>
            <a:pPr algn="just"/>
            <a:r>
              <a:rPr lang="ja-JP" altLang="ja-JP" sz="2000" b="1" dirty="0"/>
              <a:t>NumPy</a:t>
            </a:r>
            <a:r>
              <a:rPr lang="ja-JP" altLang="en-US" sz="2000" b="0" i="0" dirty="0">
                <a:solidFill>
                  <a:srgbClr val="0D0D0D"/>
                </a:solidFill>
                <a:effectLst/>
                <a:latin typeface="Söhne"/>
              </a:rPr>
              <a:t>：</a:t>
            </a:r>
            <a:endParaRPr lang="en-US" altLang="ja-JP" sz="2000" b="0" i="0" dirty="0">
              <a:solidFill>
                <a:srgbClr val="0D0D0D"/>
              </a:solidFill>
              <a:effectLst/>
              <a:latin typeface="Söhne"/>
            </a:endParaRPr>
          </a:p>
          <a:p>
            <a:pPr algn="just"/>
            <a:r>
              <a:rPr lang="en-US" altLang="ja-JP" sz="2000" b="0" i="0" dirty="0">
                <a:solidFill>
                  <a:srgbClr val="0D0D0D"/>
                </a:solidFill>
                <a:effectLst/>
                <a:latin typeface="Söhne"/>
              </a:rPr>
              <a:t>Python</a:t>
            </a:r>
            <a:r>
              <a:rPr lang="ja-JP" altLang="en-US" sz="2000" b="0" i="0" dirty="0">
                <a:solidFill>
                  <a:srgbClr val="0D0D0D"/>
                </a:solidFill>
                <a:effectLst/>
                <a:latin typeface="Söhne"/>
              </a:rPr>
              <a:t>で高速な数値計算を行うためのライブラリ。</a:t>
            </a:r>
            <a:endParaRPr lang="en-US" altLang="ja-JP" sz="2000" b="0" i="0" dirty="0">
              <a:solidFill>
                <a:srgbClr val="0D0D0D"/>
              </a:solidFill>
              <a:effectLst/>
              <a:latin typeface="Söhne"/>
            </a:endParaRPr>
          </a:p>
          <a:p>
            <a:pPr algn="just"/>
            <a:endParaRPr lang="ja-JP" altLang="ja-JP" sz="2000" dirty="0"/>
          </a:p>
          <a:p>
            <a:pPr algn="just"/>
            <a:r>
              <a:rPr lang="ja-JP" altLang="ja-JP" sz="2000" b="1" dirty="0"/>
              <a:t>Pandas:</a:t>
            </a:r>
            <a:r>
              <a:rPr lang="ja-JP" altLang="ja-JP" sz="2000" dirty="0">
                <a:solidFill>
                  <a:srgbClr val="0D0D0D"/>
                </a:solidFill>
                <a:latin typeface="Söhne"/>
              </a:rPr>
              <a:t>データクレンジングには、</a:t>
            </a:r>
            <a:r>
              <a:rPr lang="en-US" altLang="ja-JP" sz="2000" dirty="0">
                <a:solidFill>
                  <a:srgbClr val="0D0D0D"/>
                </a:solidFill>
                <a:latin typeface="Söhne"/>
              </a:rPr>
              <a:t>Pandas</a:t>
            </a:r>
            <a:r>
              <a:rPr lang="ja-JP" altLang="ja-JP" sz="2000" dirty="0">
                <a:solidFill>
                  <a:srgbClr val="0D0D0D"/>
                </a:solidFill>
                <a:latin typeface="Söhne"/>
              </a:rPr>
              <a:t>ライブラリを使用します</a:t>
            </a:r>
            <a:r>
              <a:rPr lang="ja-JP" altLang="en-US" sz="2000" dirty="0">
                <a:solidFill>
                  <a:srgbClr val="0D0D0D"/>
                </a:solidFill>
                <a:latin typeface="Söhne"/>
              </a:rPr>
              <a:t>。</a:t>
            </a:r>
            <a:endParaRPr lang="en-US" altLang="ja-JP" sz="2000" dirty="0">
              <a:solidFill>
                <a:srgbClr val="0D0D0D"/>
              </a:solidFill>
              <a:latin typeface="Söhne"/>
            </a:endParaRPr>
          </a:p>
          <a:p>
            <a:pPr algn="just"/>
            <a:r>
              <a:rPr lang="en-US" altLang="ja-JP" sz="2000" b="0" i="0" dirty="0">
                <a:solidFill>
                  <a:srgbClr val="0D0D0D"/>
                </a:solidFill>
                <a:effectLst/>
                <a:latin typeface="Söhne"/>
              </a:rPr>
              <a:t>Python</a:t>
            </a:r>
            <a:r>
              <a:rPr lang="ja-JP" altLang="en-US" sz="2000" b="0" i="0" dirty="0">
                <a:solidFill>
                  <a:srgbClr val="0D0D0D"/>
                </a:solidFill>
                <a:effectLst/>
                <a:latin typeface="Söhne"/>
              </a:rPr>
              <a:t>でデータ分析を容易にするライブラリで、構造化データの操作や分析を高速かつ効率的に行うためのデータ構造（</a:t>
            </a:r>
            <a:r>
              <a:rPr lang="ja-JP" altLang="ja-JP" sz="2000" dirty="0"/>
              <a:t> DataFrame </a:t>
            </a:r>
            <a:r>
              <a:rPr lang="ja-JP" altLang="en-US" sz="2000" b="0" i="0" dirty="0">
                <a:solidFill>
                  <a:srgbClr val="0D0D0D"/>
                </a:solidFill>
                <a:effectLst/>
                <a:latin typeface="Söhne"/>
              </a:rPr>
              <a:t>）と関数が提供されています。</a:t>
            </a:r>
            <a:endParaRPr lang="en-US" altLang="ja-JP" sz="2000" dirty="0"/>
          </a:p>
          <a:p>
            <a:pPr lvl="1" algn="just"/>
            <a:endParaRPr lang="ja-JP" altLang="ja-JP" sz="2000" dirty="0"/>
          </a:p>
          <a:p>
            <a:pPr algn="just"/>
            <a:r>
              <a:rPr lang="ja-JP" altLang="ja-JP" sz="2000" b="1" dirty="0"/>
              <a:t>Matplotlib:</a:t>
            </a:r>
            <a:endParaRPr lang="en-US" altLang="ja-JP" sz="2000" b="1" dirty="0"/>
          </a:p>
          <a:p>
            <a:pPr algn="just"/>
            <a:r>
              <a:rPr lang="en-US" altLang="ja-JP" sz="2000" b="0" i="0" dirty="0">
                <a:solidFill>
                  <a:srgbClr val="0D0D0D"/>
                </a:solidFill>
                <a:effectLst/>
                <a:latin typeface="Söhne"/>
              </a:rPr>
              <a:t>Python</a:t>
            </a:r>
            <a:r>
              <a:rPr lang="ja-JP" altLang="en-US" sz="2000" b="0" i="0" dirty="0">
                <a:solidFill>
                  <a:srgbClr val="0D0D0D"/>
                </a:solidFill>
                <a:effectLst/>
                <a:latin typeface="Söhne"/>
              </a:rPr>
              <a:t>でグラフやチャートを描画するためのライブラリ。</a:t>
            </a:r>
            <a:endParaRPr lang="en-US" altLang="ja-JP" sz="2000" dirty="0"/>
          </a:p>
          <a:p>
            <a:pPr lvl="1" algn="just"/>
            <a:endParaRPr lang="ja-JP" altLang="ja-JP" sz="2000" dirty="0"/>
          </a:p>
          <a:p>
            <a:pPr algn="just"/>
            <a:r>
              <a:rPr lang="ja-JP" altLang="ja-JP" sz="2000" b="1" dirty="0"/>
              <a:t>Scikit-learn:</a:t>
            </a:r>
            <a:endParaRPr lang="en-US" altLang="ja-JP" sz="2000" b="1" dirty="0"/>
          </a:p>
          <a:p>
            <a:pPr algn="just"/>
            <a:r>
              <a:rPr lang="en-US" altLang="ja-JP" sz="2000" b="0" i="0" dirty="0">
                <a:solidFill>
                  <a:srgbClr val="0D0D0D"/>
                </a:solidFill>
                <a:effectLst/>
                <a:latin typeface="Söhne"/>
              </a:rPr>
              <a:t>Python</a:t>
            </a:r>
            <a:r>
              <a:rPr lang="ja-JP" altLang="en-US" sz="2000" b="0" i="0" dirty="0">
                <a:solidFill>
                  <a:srgbClr val="0D0D0D"/>
                </a:solidFill>
                <a:effectLst/>
                <a:latin typeface="Söhne"/>
              </a:rPr>
              <a:t>で機械学習を行うためのライブラリで、分類、回帰、クラスタリングなどの機械学習アルゴリズムを簡単に利用できるように設計されています。</a:t>
            </a:r>
            <a:endParaRPr lang="ja-JP" altLang="ja-JP" sz="2000" dirty="0"/>
          </a:p>
        </p:txBody>
      </p:sp>
      <p:sp>
        <p:nvSpPr>
          <p:cNvPr id="2" name="スライド番号プレースホルダー 1">
            <a:extLst>
              <a:ext uri="{FF2B5EF4-FFF2-40B4-BE49-F238E27FC236}">
                <a16:creationId xmlns:a16="http://schemas.microsoft.com/office/drawing/2014/main" id="{042F4274-3149-04E0-F2FA-0526BD2F9FE4}"/>
              </a:ext>
            </a:extLst>
          </p:cNvPr>
          <p:cNvSpPr>
            <a:spLocks noGrp="1"/>
          </p:cNvSpPr>
          <p:nvPr>
            <p:ph type="sldNum" sz="quarter" idx="12"/>
          </p:nvPr>
        </p:nvSpPr>
        <p:spPr/>
        <p:txBody>
          <a:bodyPr/>
          <a:lstStyle/>
          <a:p>
            <a:fld id="{A26308C5-50DC-43C1-893E-CC40883622A1}" type="slidenum">
              <a:rPr kumimoji="1" lang="ja-JP" altLang="en-US" smtClean="0"/>
              <a:t>21</a:t>
            </a:fld>
            <a:endParaRPr kumimoji="1" lang="ja-JP" altLang="en-US"/>
          </a:p>
        </p:txBody>
      </p:sp>
      <p:sp>
        <p:nvSpPr>
          <p:cNvPr id="3" name="正方形/長方形 2">
            <a:extLst>
              <a:ext uri="{FF2B5EF4-FFF2-40B4-BE49-F238E27FC236}">
                <a16:creationId xmlns:a16="http://schemas.microsoft.com/office/drawing/2014/main" id="{24FE972A-F774-2D6A-3557-128EFE89B164}"/>
              </a:ext>
            </a:extLst>
          </p:cNvPr>
          <p:cNvSpPr/>
          <p:nvPr/>
        </p:nvSpPr>
        <p:spPr>
          <a:xfrm>
            <a:off x="136731" y="2514600"/>
            <a:ext cx="8011589" cy="406400"/>
          </a:xfrm>
          <a:prstGeom prst="rect">
            <a:avLst/>
          </a:prstGeom>
          <a:noFill/>
          <a:ln w="127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 name="対角する 2 つの角を切り取った四角形 9">
            <a:extLst>
              <a:ext uri="{FF2B5EF4-FFF2-40B4-BE49-F238E27FC236}">
                <a16:creationId xmlns:a16="http://schemas.microsoft.com/office/drawing/2014/main" id="{F508D3BC-1F3C-098E-E89D-446B1F078B05}"/>
              </a:ext>
            </a:extLst>
          </p:cNvPr>
          <p:cNvSpPr/>
          <p:nvPr/>
        </p:nvSpPr>
        <p:spPr>
          <a:xfrm>
            <a:off x="9748053" y="13079"/>
            <a:ext cx="2443947" cy="2340720"/>
          </a:xfrm>
          <a:prstGeom prst="snip2DiagRect">
            <a:avLst/>
          </a:prstGeom>
          <a:solidFill>
            <a:schemeClr val="bg1"/>
          </a:solid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t"/>
          <a:lstStyle/>
          <a:p>
            <a:pPr algn="ctr"/>
            <a:r>
              <a:rPr kumimoji="1" lang="en-US" altLang="ja-JP" sz="2400" b="1" dirty="0">
                <a:solidFill>
                  <a:schemeClr val="tx1"/>
                </a:solidFill>
              </a:rPr>
              <a:t>STEP0</a:t>
            </a:r>
            <a:endParaRPr kumimoji="1" lang="en" altLang="ja-JP" sz="2400" b="1" dirty="0">
              <a:solidFill>
                <a:schemeClr val="tx1"/>
              </a:solidFill>
            </a:endParaRPr>
          </a:p>
          <a:p>
            <a:pPr algn="just">
              <a:defRPr/>
            </a:pPr>
            <a:r>
              <a:rPr lang="en-US" altLang="ja-JP" sz="2400" u="none" dirty="0">
                <a:solidFill>
                  <a:schemeClr val="tx1"/>
                </a:solidFill>
              </a:rPr>
              <a:t>Python</a:t>
            </a:r>
            <a:r>
              <a:rPr lang="ja-JP" altLang="en-US" sz="2400" u="none" dirty="0">
                <a:solidFill>
                  <a:schemeClr val="tx1"/>
                </a:solidFill>
              </a:rPr>
              <a:t>基礎</a:t>
            </a:r>
            <a:endParaRPr lang="en-US" altLang="ja-JP" sz="2400" u="none" dirty="0">
              <a:solidFill>
                <a:schemeClr val="tx1"/>
              </a:solidFill>
            </a:endParaRPr>
          </a:p>
          <a:p>
            <a:pPr>
              <a:defRPr/>
            </a:pPr>
            <a:r>
              <a:rPr lang="ja-JP" altLang="en-US" sz="2400" u="sng" dirty="0">
                <a:solidFill>
                  <a:schemeClr val="tx1"/>
                </a:solidFill>
              </a:rPr>
              <a:t>変数、リスト</a:t>
            </a:r>
            <a:endParaRPr lang="en-US" altLang="ja-JP" sz="2400" u="sng" dirty="0">
              <a:solidFill>
                <a:schemeClr val="tx1"/>
              </a:solidFill>
            </a:endParaRPr>
          </a:p>
          <a:p>
            <a:pPr>
              <a:defRPr/>
            </a:pPr>
            <a:r>
              <a:rPr lang="ja-JP" altLang="en-US" sz="2400" u="sng" dirty="0">
                <a:solidFill>
                  <a:schemeClr val="tx1"/>
                </a:solidFill>
              </a:rPr>
              <a:t>データの型</a:t>
            </a:r>
            <a:endParaRPr lang="en-US" altLang="ja-JP" sz="2400" u="sng" dirty="0">
              <a:solidFill>
                <a:schemeClr val="tx1"/>
              </a:solidFill>
            </a:endParaRPr>
          </a:p>
          <a:p>
            <a:pPr>
              <a:defRPr/>
            </a:pPr>
            <a:r>
              <a:rPr lang="ja-JP" altLang="en-US" sz="2400" u="sng" dirty="0">
                <a:solidFill>
                  <a:schemeClr val="tx1"/>
                </a:solidFill>
              </a:rPr>
              <a:t>ライブラリ</a:t>
            </a:r>
          </a:p>
          <a:p>
            <a:pPr algn="ctr"/>
            <a:endParaRPr kumimoji="1" lang="ja-JP" altLang="en-US" sz="2400" dirty="0">
              <a:solidFill>
                <a:schemeClr val="tx1"/>
              </a:solidFill>
            </a:endParaRPr>
          </a:p>
        </p:txBody>
      </p:sp>
    </p:spTree>
    <p:extLst>
      <p:ext uri="{BB962C8B-B14F-4D97-AF65-F5344CB8AC3E}">
        <p14:creationId xmlns:p14="http://schemas.microsoft.com/office/powerpoint/2010/main" val="225168190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テキスト ボックス 2">
            <a:extLst>
              <a:ext uri="{FF2B5EF4-FFF2-40B4-BE49-F238E27FC236}">
                <a16:creationId xmlns:a16="http://schemas.microsoft.com/office/drawing/2014/main" id="{380C4158-AE34-8342-164A-943DC031B51F}"/>
              </a:ext>
            </a:extLst>
          </p:cNvPr>
          <p:cNvSpPr txBox="1"/>
          <p:nvPr/>
        </p:nvSpPr>
        <p:spPr>
          <a:xfrm>
            <a:off x="0" y="12770"/>
            <a:ext cx="2298819" cy="369332"/>
          </a:xfrm>
          <a:prstGeom prst="rect">
            <a:avLst/>
          </a:prstGeom>
          <a:solidFill>
            <a:srgbClr val="92D050"/>
          </a:solidFill>
        </p:spPr>
        <p:txBody>
          <a:bodyPr wrap="square" rtlCol="0">
            <a:spAutoFit/>
          </a:bodyPr>
          <a:lstStyle>
            <a:defPPr>
              <a:defRPr lang="ja-JP"/>
            </a:defPPr>
            <a:lvl1pPr>
              <a:defRPr b="1"/>
            </a:lvl1pPr>
          </a:lstStyle>
          <a:p>
            <a:r>
              <a:rPr lang="en-US" altLang="ja-JP"/>
              <a:t>Pandas-</a:t>
            </a:r>
            <a:r>
              <a:rPr lang="ja-JP" altLang="en-US"/>
              <a:t>ライブラリ</a:t>
            </a:r>
          </a:p>
        </p:txBody>
      </p:sp>
      <p:sp>
        <p:nvSpPr>
          <p:cNvPr id="7" name="テキスト ボックス 6">
            <a:extLst>
              <a:ext uri="{FF2B5EF4-FFF2-40B4-BE49-F238E27FC236}">
                <a16:creationId xmlns:a16="http://schemas.microsoft.com/office/drawing/2014/main" id="{92A4368C-8125-734D-3EE9-37C2251735AF}"/>
              </a:ext>
            </a:extLst>
          </p:cNvPr>
          <p:cNvSpPr txBox="1"/>
          <p:nvPr/>
        </p:nvSpPr>
        <p:spPr>
          <a:xfrm>
            <a:off x="264581" y="2047840"/>
            <a:ext cx="6146024" cy="400110"/>
          </a:xfrm>
          <a:prstGeom prst="rect">
            <a:avLst/>
          </a:prstGeom>
          <a:noFill/>
        </p:spPr>
        <p:txBody>
          <a:bodyPr wrap="square">
            <a:spAutoFit/>
          </a:bodyPr>
          <a:lstStyle/>
          <a:p>
            <a:r>
              <a:rPr lang="ja-JP" altLang="en-US" sz="2000" b="1" u="sng" dirty="0"/>
              <a:t>データフレーム</a:t>
            </a:r>
            <a:r>
              <a:rPr lang="ja-JP" altLang="en-US" sz="2000" dirty="0"/>
              <a:t>とは</a:t>
            </a:r>
          </a:p>
        </p:txBody>
      </p:sp>
      <p:sp>
        <p:nvSpPr>
          <p:cNvPr id="5" name="テキスト ボックス 4">
            <a:extLst>
              <a:ext uri="{FF2B5EF4-FFF2-40B4-BE49-F238E27FC236}">
                <a16:creationId xmlns:a16="http://schemas.microsoft.com/office/drawing/2014/main" id="{0A6FD308-1284-DEE8-AD70-5F917F9843CE}"/>
              </a:ext>
            </a:extLst>
          </p:cNvPr>
          <p:cNvSpPr txBox="1"/>
          <p:nvPr/>
        </p:nvSpPr>
        <p:spPr>
          <a:xfrm>
            <a:off x="264581" y="2477237"/>
            <a:ext cx="6097314" cy="400110"/>
          </a:xfrm>
          <a:prstGeom prst="rect">
            <a:avLst/>
          </a:prstGeom>
          <a:noFill/>
        </p:spPr>
        <p:txBody>
          <a:bodyPr wrap="square">
            <a:spAutoFit/>
          </a:bodyPr>
          <a:lstStyle/>
          <a:p>
            <a:r>
              <a:rPr lang="ja-JP" altLang="en-US" sz="2000" b="0" i="0" dirty="0">
                <a:effectLst/>
                <a:latin typeface="Söhne"/>
              </a:rPr>
              <a:t>表形式のデータを扱うための主要なツールです。</a:t>
            </a:r>
            <a:endParaRPr lang="ja-JP" altLang="en-US" sz="2000" dirty="0"/>
          </a:p>
        </p:txBody>
      </p:sp>
      <p:sp>
        <p:nvSpPr>
          <p:cNvPr id="9" name="Rectangle 1">
            <a:extLst>
              <a:ext uri="{FF2B5EF4-FFF2-40B4-BE49-F238E27FC236}">
                <a16:creationId xmlns:a16="http://schemas.microsoft.com/office/drawing/2014/main" id="{D1817B5C-4D1C-1494-1A77-3AA6E4E971C8}"/>
              </a:ext>
            </a:extLst>
          </p:cNvPr>
          <p:cNvSpPr>
            <a:spLocks noChangeArrowheads="1"/>
          </p:cNvSpPr>
          <p:nvPr/>
        </p:nvSpPr>
        <p:spPr bwMode="auto">
          <a:xfrm>
            <a:off x="-6419" y="536655"/>
            <a:ext cx="9489086" cy="1015663"/>
          </a:xfrm>
          <a:prstGeom prst="rect">
            <a:avLst/>
          </a:prstGeom>
          <a:noFill/>
        </p:spPr>
        <p:txBody>
          <a:bodyPr wrap="square">
            <a:spAutoFit/>
          </a:bodyPr>
          <a:lstStyle/>
          <a:p>
            <a:pPr algn="just"/>
            <a:r>
              <a:rPr lang="ja-JP" altLang="ja-JP" sz="2000" dirty="0"/>
              <a:t>Pandasライブラリは、データ分析と操作のための強力なツールを提供し</a:t>
            </a:r>
            <a:r>
              <a:rPr lang="ja-JP" altLang="en-US" sz="2000" dirty="0"/>
              <a:t>てい</a:t>
            </a:r>
            <a:r>
              <a:rPr lang="ja-JP" altLang="ja-JP" sz="2000" dirty="0"/>
              <a:t>ます。</a:t>
            </a:r>
            <a:endParaRPr lang="en-US" altLang="ja-JP" sz="2000" dirty="0"/>
          </a:p>
          <a:p>
            <a:pPr algn="just"/>
            <a:r>
              <a:rPr lang="ja-JP" altLang="en-US" sz="2000" dirty="0"/>
              <a:t>また、データフレーム</a:t>
            </a:r>
            <a:r>
              <a:rPr lang="en-US" altLang="ja-JP" sz="2000" dirty="0"/>
              <a:t>(</a:t>
            </a:r>
            <a:r>
              <a:rPr lang="ja-JP" altLang="ja-JP" sz="2000" dirty="0"/>
              <a:t>DataFrame</a:t>
            </a:r>
            <a:r>
              <a:rPr lang="en-US" altLang="ja-JP" sz="2000" dirty="0"/>
              <a:t>)</a:t>
            </a:r>
            <a:r>
              <a:rPr lang="ja-JP" altLang="en-US" sz="2000" dirty="0"/>
              <a:t>という</a:t>
            </a:r>
            <a:r>
              <a:rPr lang="ja-JP" altLang="ja-JP" sz="2000" dirty="0"/>
              <a:t>データ構造</a:t>
            </a:r>
            <a:r>
              <a:rPr lang="ja-JP" altLang="en-US" sz="2000" dirty="0"/>
              <a:t>を用いて分析できるようになります</a:t>
            </a:r>
            <a:r>
              <a:rPr lang="ja-JP" altLang="ja-JP" sz="2000" dirty="0"/>
              <a:t>。 </a:t>
            </a:r>
          </a:p>
        </p:txBody>
      </p:sp>
      <p:sp>
        <p:nvSpPr>
          <p:cNvPr id="10" name="スライド番号プレースホルダー 9">
            <a:extLst>
              <a:ext uri="{FF2B5EF4-FFF2-40B4-BE49-F238E27FC236}">
                <a16:creationId xmlns:a16="http://schemas.microsoft.com/office/drawing/2014/main" id="{28F1F346-D2BD-58E0-1936-E55F922AEBF4}"/>
              </a:ext>
            </a:extLst>
          </p:cNvPr>
          <p:cNvSpPr>
            <a:spLocks noGrp="1"/>
          </p:cNvSpPr>
          <p:nvPr>
            <p:ph type="sldNum" sz="quarter" idx="12"/>
          </p:nvPr>
        </p:nvSpPr>
        <p:spPr/>
        <p:txBody>
          <a:bodyPr/>
          <a:lstStyle/>
          <a:p>
            <a:fld id="{D0DED96A-F066-47E4-9553-675BF6234992}" type="slidenum">
              <a:rPr kumimoji="1" lang="ja-JP" altLang="en-US" smtClean="0"/>
              <a:t>22</a:t>
            </a:fld>
            <a:endParaRPr kumimoji="1" lang="ja-JP" altLang="en-US"/>
          </a:p>
        </p:txBody>
      </p:sp>
      <p:graphicFrame>
        <p:nvGraphicFramePr>
          <p:cNvPr id="11" name="表 15">
            <a:extLst>
              <a:ext uri="{FF2B5EF4-FFF2-40B4-BE49-F238E27FC236}">
                <a16:creationId xmlns:a16="http://schemas.microsoft.com/office/drawing/2014/main" id="{1AB76CFD-1403-F813-C27A-D1AF9B688273}"/>
              </a:ext>
            </a:extLst>
          </p:cNvPr>
          <p:cNvGraphicFramePr>
            <a:graphicFrameLocks noGrp="1"/>
          </p:cNvGraphicFramePr>
          <p:nvPr/>
        </p:nvGraphicFramePr>
        <p:xfrm>
          <a:off x="1709158" y="3267051"/>
          <a:ext cx="8128000" cy="2286000"/>
        </p:xfrm>
        <a:graphic>
          <a:graphicData uri="http://schemas.openxmlformats.org/drawingml/2006/table">
            <a:tbl>
              <a:tblPr firstRow="1" bandRow="1">
                <a:tableStyleId>{00A15C55-8517-42AA-B614-E9B94910E393}</a:tableStyleId>
              </a:tblPr>
              <a:tblGrid>
                <a:gridCol w="1625600">
                  <a:extLst>
                    <a:ext uri="{9D8B030D-6E8A-4147-A177-3AD203B41FA5}">
                      <a16:colId xmlns:a16="http://schemas.microsoft.com/office/drawing/2014/main" val="3746263322"/>
                    </a:ext>
                  </a:extLst>
                </a:gridCol>
                <a:gridCol w="1625600">
                  <a:extLst>
                    <a:ext uri="{9D8B030D-6E8A-4147-A177-3AD203B41FA5}">
                      <a16:colId xmlns:a16="http://schemas.microsoft.com/office/drawing/2014/main" val="1309107199"/>
                    </a:ext>
                  </a:extLst>
                </a:gridCol>
                <a:gridCol w="1625600">
                  <a:extLst>
                    <a:ext uri="{9D8B030D-6E8A-4147-A177-3AD203B41FA5}">
                      <a16:colId xmlns:a16="http://schemas.microsoft.com/office/drawing/2014/main" val="2954212625"/>
                    </a:ext>
                  </a:extLst>
                </a:gridCol>
                <a:gridCol w="1625600">
                  <a:extLst>
                    <a:ext uri="{9D8B030D-6E8A-4147-A177-3AD203B41FA5}">
                      <a16:colId xmlns:a16="http://schemas.microsoft.com/office/drawing/2014/main" val="3666231331"/>
                    </a:ext>
                  </a:extLst>
                </a:gridCol>
                <a:gridCol w="1625600">
                  <a:extLst>
                    <a:ext uri="{9D8B030D-6E8A-4147-A177-3AD203B41FA5}">
                      <a16:colId xmlns:a16="http://schemas.microsoft.com/office/drawing/2014/main" val="137797331"/>
                    </a:ext>
                  </a:extLst>
                </a:gridCol>
              </a:tblGrid>
              <a:tr h="370840">
                <a:tc>
                  <a:txBody>
                    <a:bodyPr/>
                    <a:lstStyle/>
                    <a:p>
                      <a:endParaRPr kumimoji="1" lang="ja-JP" altLang="en-US" sz="2400" dirty="0">
                        <a:solidFill>
                          <a:schemeClr val="tx1"/>
                        </a:solidFill>
                      </a:endParaRPr>
                    </a:p>
                  </a:txBody>
                  <a:tcPr/>
                </a:tc>
                <a:tc>
                  <a:txBody>
                    <a:bodyPr/>
                    <a:lstStyle/>
                    <a:p>
                      <a:endParaRPr kumimoji="1" lang="ja-JP" altLang="en-US" sz="2400" dirty="0">
                        <a:solidFill>
                          <a:schemeClr val="tx1"/>
                        </a:solidFill>
                      </a:endParaRPr>
                    </a:p>
                  </a:txBody>
                  <a:tcPr/>
                </a:tc>
                <a:tc>
                  <a:txBody>
                    <a:bodyPr/>
                    <a:lstStyle/>
                    <a:p>
                      <a:endParaRPr kumimoji="1" lang="ja-JP" altLang="en-US" sz="2400">
                        <a:solidFill>
                          <a:schemeClr val="tx1"/>
                        </a:solidFill>
                      </a:endParaRPr>
                    </a:p>
                  </a:txBody>
                  <a:tcPr/>
                </a:tc>
                <a:tc>
                  <a:txBody>
                    <a:bodyPr/>
                    <a:lstStyle/>
                    <a:p>
                      <a:endParaRPr kumimoji="1" lang="ja-JP" altLang="en-US" sz="2400">
                        <a:solidFill>
                          <a:schemeClr val="tx1"/>
                        </a:solidFill>
                      </a:endParaRPr>
                    </a:p>
                  </a:txBody>
                  <a:tcPr/>
                </a:tc>
                <a:tc>
                  <a:txBody>
                    <a:bodyPr/>
                    <a:lstStyle/>
                    <a:p>
                      <a:endParaRPr kumimoji="1" lang="ja-JP" altLang="en-US" sz="2400">
                        <a:solidFill>
                          <a:schemeClr val="tx1"/>
                        </a:solidFill>
                      </a:endParaRPr>
                    </a:p>
                  </a:txBody>
                  <a:tcPr/>
                </a:tc>
                <a:extLst>
                  <a:ext uri="{0D108BD9-81ED-4DB2-BD59-A6C34878D82A}">
                    <a16:rowId xmlns:a16="http://schemas.microsoft.com/office/drawing/2014/main" val="1464896513"/>
                  </a:ext>
                </a:extLst>
              </a:tr>
              <a:tr h="370840">
                <a:tc>
                  <a:txBody>
                    <a:bodyPr/>
                    <a:lstStyle/>
                    <a:p>
                      <a:pPr algn="ctr"/>
                      <a:endParaRPr kumimoji="1" lang="ja-JP" altLang="en-US" sz="2400">
                        <a:solidFill>
                          <a:schemeClr val="tx1"/>
                        </a:solidFill>
                      </a:endParaRPr>
                    </a:p>
                  </a:txBody>
                  <a:tcPr/>
                </a:tc>
                <a:tc>
                  <a:txBody>
                    <a:bodyPr/>
                    <a:lstStyle/>
                    <a:p>
                      <a:pPr marL="0" algn="l" defTabSz="914400" rtl="0" eaLnBrk="1" latinLnBrk="0" hangingPunct="1"/>
                      <a:endParaRPr kumimoji="1" lang="ja-JP" altLang="en-US" sz="2400" kern="1200">
                        <a:solidFill>
                          <a:schemeClr val="tx1"/>
                        </a:solidFill>
                        <a:latin typeface="+mn-lt"/>
                        <a:ea typeface="+mn-ea"/>
                        <a:cs typeface="+mn-cs"/>
                      </a:endParaRPr>
                    </a:p>
                  </a:txBody>
                  <a:tcPr/>
                </a:tc>
                <a:tc>
                  <a:txBody>
                    <a:bodyPr/>
                    <a:lstStyle/>
                    <a:p>
                      <a:endParaRPr kumimoji="1" lang="ja-JP" altLang="en-US" sz="2400" dirty="0">
                        <a:solidFill>
                          <a:schemeClr val="tx1"/>
                        </a:solidFill>
                      </a:endParaRPr>
                    </a:p>
                  </a:txBody>
                  <a:tcPr/>
                </a:tc>
                <a:tc>
                  <a:txBody>
                    <a:bodyPr/>
                    <a:lstStyle/>
                    <a:p>
                      <a:endParaRPr kumimoji="1" lang="ja-JP" altLang="en-US" sz="2400" dirty="0">
                        <a:solidFill>
                          <a:schemeClr val="tx1"/>
                        </a:solidFill>
                      </a:endParaRPr>
                    </a:p>
                  </a:txBody>
                  <a:tcPr/>
                </a:tc>
                <a:tc>
                  <a:txBody>
                    <a:bodyPr/>
                    <a:lstStyle/>
                    <a:p>
                      <a:endParaRPr kumimoji="1" lang="ja-JP" altLang="en-US" sz="2400">
                        <a:solidFill>
                          <a:schemeClr val="tx1"/>
                        </a:solidFill>
                      </a:endParaRPr>
                    </a:p>
                  </a:txBody>
                  <a:tcPr/>
                </a:tc>
                <a:extLst>
                  <a:ext uri="{0D108BD9-81ED-4DB2-BD59-A6C34878D82A}">
                    <a16:rowId xmlns:a16="http://schemas.microsoft.com/office/drawing/2014/main" val="3229502732"/>
                  </a:ext>
                </a:extLst>
              </a:tr>
              <a:tr h="370840">
                <a:tc>
                  <a:txBody>
                    <a:bodyPr/>
                    <a:lstStyle/>
                    <a:p>
                      <a:pPr algn="ctr"/>
                      <a:endParaRPr kumimoji="1" lang="ja-JP" altLang="en-US" sz="2400">
                        <a:solidFill>
                          <a:schemeClr val="tx1"/>
                        </a:solidFill>
                      </a:endParaRPr>
                    </a:p>
                  </a:txBody>
                  <a:tcPr/>
                </a:tc>
                <a:tc>
                  <a:txBody>
                    <a:bodyPr/>
                    <a:lstStyle/>
                    <a:p>
                      <a:endParaRPr kumimoji="1" lang="ja-JP" altLang="en-US" sz="2400">
                        <a:solidFill>
                          <a:schemeClr val="tx1"/>
                        </a:solidFill>
                      </a:endParaRPr>
                    </a:p>
                  </a:txBody>
                  <a:tcPr/>
                </a:tc>
                <a:tc>
                  <a:txBody>
                    <a:bodyPr/>
                    <a:lstStyle/>
                    <a:p>
                      <a:endParaRPr kumimoji="1" lang="ja-JP" altLang="en-US" sz="2400">
                        <a:solidFill>
                          <a:schemeClr val="tx1"/>
                        </a:solidFill>
                      </a:endParaRPr>
                    </a:p>
                  </a:txBody>
                  <a:tcPr/>
                </a:tc>
                <a:tc>
                  <a:txBody>
                    <a:bodyPr/>
                    <a:lstStyle/>
                    <a:p>
                      <a:endParaRPr kumimoji="1" lang="ja-JP" altLang="en-US" sz="2400" dirty="0">
                        <a:solidFill>
                          <a:schemeClr val="tx1"/>
                        </a:solidFill>
                      </a:endParaRPr>
                    </a:p>
                  </a:txBody>
                  <a:tcPr/>
                </a:tc>
                <a:tc>
                  <a:txBody>
                    <a:bodyPr/>
                    <a:lstStyle/>
                    <a:p>
                      <a:endParaRPr kumimoji="1" lang="ja-JP" altLang="en-US" sz="2400">
                        <a:solidFill>
                          <a:schemeClr val="tx1"/>
                        </a:solidFill>
                      </a:endParaRPr>
                    </a:p>
                  </a:txBody>
                  <a:tcPr/>
                </a:tc>
                <a:extLst>
                  <a:ext uri="{0D108BD9-81ED-4DB2-BD59-A6C34878D82A}">
                    <a16:rowId xmlns:a16="http://schemas.microsoft.com/office/drawing/2014/main" val="2211527451"/>
                  </a:ext>
                </a:extLst>
              </a:tr>
              <a:tr h="370840">
                <a:tc>
                  <a:txBody>
                    <a:bodyPr/>
                    <a:lstStyle/>
                    <a:p>
                      <a:pPr algn="ctr"/>
                      <a:endParaRPr kumimoji="1" lang="ja-JP" altLang="en-US" sz="2400">
                        <a:solidFill>
                          <a:schemeClr val="tx1"/>
                        </a:solidFill>
                      </a:endParaRPr>
                    </a:p>
                  </a:txBody>
                  <a:tcPr/>
                </a:tc>
                <a:tc>
                  <a:txBody>
                    <a:bodyPr/>
                    <a:lstStyle/>
                    <a:p>
                      <a:endParaRPr kumimoji="1" lang="ja-JP" altLang="en-US" sz="2400">
                        <a:solidFill>
                          <a:schemeClr val="tx1"/>
                        </a:solidFill>
                      </a:endParaRPr>
                    </a:p>
                  </a:txBody>
                  <a:tcPr/>
                </a:tc>
                <a:tc>
                  <a:txBody>
                    <a:bodyPr/>
                    <a:lstStyle/>
                    <a:p>
                      <a:endParaRPr kumimoji="1" lang="ja-JP" altLang="en-US" sz="2400">
                        <a:solidFill>
                          <a:schemeClr val="tx1"/>
                        </a:solidFill>
                      </a:endParaRPr>
                    </a:p>
                  </a:txBody>
                  <a:tcPr/>
                </a:tc>
                <a:tc>
                  <a:txBody>
                    <a:bodyPr/>
                    <a:lstStyle/>
                    <a:p>
                      <a:endParaRPr kumimoji="1" lang="ja-JP" altLang="en-US" sz="2400">
                        <a:solidFill>
                          <a:schemeClr val="tx1"/>
                        </a:solidFill>
                      </a:endParaRPr>
                    </a:p>
                  </a:txBody>
                  <a:tcPr/>
                </a:tc>
                <a:tc>
                  <a:txBody>
                    <a:bodyPr/>
                    <a:lstStyle/>
                    <a:p>
                      <a:endParaRPr kumimoji="1" lang="ja-JP" altLang="en-US" sz="2400" dirty="0">
                        <a:solidFill>
                          <a:schemeClr val="tx1"/>
                        </a:solidFill>
                      </a:endParaRPr>
                    </a:p>
                  </a:txBody>
                  <a:tcPr/>
                </a:tc>
                <a:extLst>
                  <a:ext uri="{0D108BD9-81ED-4DB2-BD59-A6C34878D82A}">
                    <a16:rowId xmlns:a16="http://schemas.microsoft.com/office/drawing/2014/main" val="3825809942"/>
                  </a:ext>
                </a:extLst>
              </a:tr>
              <a:tr h="370840">
                <a:tc>
                  <a:txBody>
                    <a:bodyPr/>
                    <a:lstStyle/>
                    <a:p>
                      <a:pPr algn="ctr"/>
                      <a:endParaRPr kumimoji="1" lang="ja-JP" altLang="en-US" sz="2400">
                        <a:solidFill>
                          <a:schemeClr val="tx1"/>
                        </a:solidFill>
                      </a:endParaRPr>
                    </a:p>
                  </a:txBody>
                  <a:tcPr/>
                </a:tc>
                <a:tc>
                  <a:txBody>
                    <a:bodyPr/>
                    <a:lstStyle/>
                    <a:p>
                      <a:endParaRPr kumimoji="1" lang="ja-JP" altLang="en-US" sz="2400">
                        <a:solidFill>
                          <a:schemeClr val="tx1"/>
                        </a:solidFill>
                      </a:endParaRPr>
                    </a:p>
                  </a:txBody>
                  <a:tcPr/>
                </a:tc>
                <a:tc>
                  <a:txBody>
                    <a:bodyPr/>
                    <a:lstStyle/>
                    <a:p>
                      <a:endParaRPr kumimoji="1" lang="ja-JP" altLang="en-US" sz="2400">
                        <a:solidFill>
                          <a:schemeClr val="tx1"/>
                        </a:solidFill>
                      </a:endParaRPr>
                    </a:p>
                  </a:txBody>
                  <a:tcPr/>
                </a:tc>
                <a:tc>
                  <a:txBody>
                    <a:bodyPr/>
                    <a:lstStyle/>
                    <a:p>
                      <a:endParaRPr kumimoji="1" lang="ja-JP" altLang="en-US" sz="2400">
                        <a:solidFill>
                          <a:schemeClr val="tx1"/>
                        </a:solidFill>
                      </a:endParaRPr>
                    </a:p>
                  </a:txBody>
                  <a:tcPr/>
                </a:tc>
                <a:tc>
                  <a:txBody>
                    <a:bodyPr/>
                    <a:lstStyle/>
                    <a:p>
                      <a:endParaRPr kumimoji="1" lang="ja-JP" altLang="en-US" sz="2400" dirty="0">
                        <a:solidFill>
                          <a:schemeClr val="tx1"/>
                        </a:solidFill>
                      </a:endParaRPr>
                    </a:p>
                  </a:txBody>
                  <a:tcPr/>
                </a:tc>
                <a:extLst>
                  <a:ext uri="{0D108BD9-81ED-4DB2-BD59-A6C34878D82A}">
                    <a16:rowId xmlns:a16="http://schemas.microsoft.com/office/drawing/2014/main" val="2715235127"/>
                  </a:ext>
                </a:extLst>
              </a:tr>
            </a:tbl>
          </a:graphicData>
        </a:graphic>
      </p:graphicFrame>
      <p:sp>
        <p:nvSpPr>
          <p:cNvPr id="2" name="対角する 2 つの角を切り取った四角形 9">
            <a:extLst>
              <a:ext uri="{FF2B5EF4-FFF2-40B4-BE49-F238E27FC236}">
                <a16:creationId xmlns:a16="http://schemas.microsoft.com/office/drawing/2014/main" id="{AD8B9059-9942-0176-7603-BA9D1F90BBEF}"/>
              </a:ext>
            </a:extLst>
          </p:cNvPr>
          <p:cNvSpPr/>
          <p:nvPr/>
        </p:nvSpPr>
        <p:spPr>
          <a:xfrm>
            <a:off x="9748053" y="13079"/>
            <a:ext cx="2443947" cy="2340720"/>
          </a:xfrm>
          <a:prstGeom prst="snip2DiagRect">
            <a:avLst/>
          </a:prstGeom>
          <a:solidFill>
            <a:schemeClr val="bg1"/>
          </a:solid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t"/>
          <a:lstStyle/>
          <a:p>
            <a:pPr algn="ctr"/>
            <a:r>
              <a:rPr kumimoji="1" lang="en-US" altLang="ja-JP" sz="2400" b="1" dirty="0">
                <a:solidFill>
                  <a:schemeClr val="tx1"/>
                </a:solidFill>
              </a:rPr>
              <a:t>STEP0</a:t>
            </a:r>
            <a:endParaRPr kumimoji="1" lang="en" altLang="ja-JP" sz="2400" b="1" dirty="0">
              <a:solidFill>
                <a:schemeClr val="tx1"/>
              </a:solidFill>
            </a:endParaRPr>
          </a:p>
          <a:p>
            <a:pPr algn="just">
              <a:defRPr/>
            </a:pPr>
            <a:r>
              <a:rPr lang="en-US" altLang="ja-JP" sz="2400" u="none" dirty="0">
                <a:solidFill>
                  <a:schemeClr val="tx1"/>
                </a:solidFill>
              </a:rPr>
              <a:t>Python</a:t>
            </a:r>
            <a:r>
              <a:rPr lang="ja-JP" altLang="en-US" sz="2400" u="none" dirty="0">
                <a:solidFill>
                  <a:schemeClr val="tx1"/>
                </a:solidFill>
              </a:rPr>
              <a:t>基礎</a:t>
            </a:r>
            <a:endParaRPr lang="en-US" altLang="ja-JP" sz="2400" u="none" dirty="0">
              <a:solidFill>
                <a:schemeClr val="tx1"/>
              </a:solidFill>
            </a:endParaRPr>
          </a:p>
          <a:p>
            <a:pPr>
              <a:defRPr/>
            </a:pPr>
            <a:r>
              <a:rPr lang="ja-JP" altLang="en-US" sz="2400" u="sng" dirty="0">
                <a:solidFill>
                  <a:schemeClr val="tx1"/>
                </a:solidFill>
              </a:rPr>
              <a:t>変数、リスト</a:t>
            </a:r>
            <a:endParaRPr lang="en-US" altLang="ja-JP" sz="2400" u="sng" dirty="0">
              <a:solidFill>
                <a:schemeClr val="tx1"/>
              </a:solidFill>
            </a:endParaRPr>
          </a:p>
          <a:p>
            <a:pPr>
              <a:defRPr/>
            </a:pPr>
            <a:r>
              <a:rPr lang="ja-JP" altLang="en-US" sz="2400" u="sng" dirty="0">
                <a:solidFill>
                  <a:schemeClr val="tx1"/>
                </a:solidFill>
              </a:rPr>
              <a:t>データの型</a:t>
            </a:r>
            <a:endParaRPr lang="en-US" altLang="ja-JP" sz="2400" u="sng" dirty="0">
              <a:solidFill>
                <a:schemeClr val="tx1"/>
              </a:solidFill>
            </a:endParaRPr>
          </a:p>
          <a:p>
            <a:pPr>
              <a:defRPr/>
            </a:pPr>
            <a:r>
              <a:rPr lang="ja-JP" altLang="en-US" sz="2400" u="sng" dirty="0">
                <a:solidFill>
                  <a:schemeClr val="tx1"/>
                </a:solidFill>
              </a:rPr>
              <a:t>ライブラリ</a:t>
            </a:r>
          </a:p>
          <a:p>
            <a:pPr algn="ctr"/>
            <a:endParaRPr kumimoji="1" lang="ja-JP" altLang="en-US" sz="2400" dirty="0">
              <a:solidFill>
                <a:schemeClr val="tx1"/>
              </a:solidFill>
            </a:endParaRPr>
          </a:p>
        </p:txBody>
      </p:sp>
    </p:spTree>
    <p:extLst>
      <p:ext uri="{BB962C8B-B14F-4D97-AF65-F5344CB8AC3E}">
        <p14:creationId xmlns:p14="http://schemas.microsoft.com/office/powerpoint/2010/main" val="12517247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テキスト ボックス 2">
            <a:extLst>
              <a:ext uri="{FF2B5EF4-FFF2-40B4-BE49-F238E27FC236}">
                <a16:creationId xmlns:a16="http://schemas.microsoft.com/office/drawing/2014/main" id="{380C4158-AE34-8342-164A-943DC031B51F}"/>
              </a:ext>
            </a:extLst>
          </p:cNvPr>
          <p:cNvSpPr txBox="1"/>
          <p:nvPr/>
        </p:nvSpPr>
        <p:spPr>
          <a:xfrm>
            <a:off x="0" y="28097"/>
            <a:ext cx="2298819" cy="369332"/>
          </a:xfrm>
          <a:prstGeom prst="rect">
            <a:avLst/>
          </a:prstGeom>
          <a:solidFill>
            <a:srgbClr val="92D050"/>
          </a:solidFill>
        </p:spPr>
        <p:txBody>
          <a:bodyPr wrap="square" rtlCol="0">
            <a:spAutoFit/>
          </a:bodyPr>
          <a:lstStyle>
            <a:defPPr>
              <a:defRPr lang="ja-JP"/>
            </a:defPPr>
            <a:lvl1pPr>
              <a:defRPr b="1"/>
            </a:lvl1pPr>
          </a:lstStyle>
          <a:p>
            <a:r>
              <a:rPr lang="en-US" altLang="ja-JP"/>
              <a:t>Pandas-</a:t>
            </a:r>
            <a:r>
              <a:rPr lang="ja-JP" altLang="en-US"/>
              <a:t>ライブラリ</a:t>
            </a:r>
          </a:p>
        </p:txBody>
      </p:sp>
      <p:sp>
        <p:nvSpPr>
          <p:cNvPr id="9" name="テキスト ボックス 8">
            <a:extLst>
              <a:ext uri="{FF2B5EF4-FFF2-40B4-BE49-F238E27FC236}">
                <a16:creationId xmlns:a16="http://schemas.microsoft.com/office/drawing/2014/main" id="{07C8AE76-F3BD-8F42-9BCF-7DE55E2134C1}"/>
              </a:ext>
            </a:extLst>
          </p:cNvPr>
          <p:cNvSpPr txBox="1"/>
          <p:nvPr/>
        </p:nvSpPr>
        <p:spPr>
          <a:xfrm>
            <a:off x="103105" y="4268273"/>
            <a:ext cx="2366071" cy="400110"/>
          </a:xfrm>
          <a:prstGeom prst="rect">
            <a:avLst/>
          </a:prstGeom>
          <a:noFill/>
        </p:spPr>
        <p:txBody>
          <a:bodyPr wrap="square">
            <a:spAutoFit/>
          </a:bodyPr>
          <a:lstStyle/>
          <a:p>
            <a:r>
              <a:rPr lang="ja-JP" altLang="en-US" sz="2000" b="1" i="0" dirty="0">
                <a:solidFill>
                  <a:srgbClr val="FF0000"/>
                </a:solidFill>
                <a:effectLst/>
                <a:latin typeface="Söhne"/>
              </a:rPr>
              <a:t>インデックス番号</a:t>
            </a:r>
            <a:endParaRPr lang="ja-JP" altLang="en-US" sz="2000" b="1" dirty="0">
              <a:solidFill>
                <a:srgbClr val="FF0000"/>
              </a:solidFill>
            </a:endParaRPr>
          </a:p>
        </p:txBody>
      </p:sp>
      <p:sp>
        <p:nvSpPr>
          <p:cNvPr id="11" name="テキスト ボックス 10">
            <a:extLst>
              <a:ext uri="{FF2B5EF4-FFF2-40B4-BE49-F238E27FC236}">
                <a16:creationId xmlns:a16="http://schemas.microsoft.com/office/drawing/2014/main" id="{8258B3D9-CD0C-919B-35DF-A093CDA92AC5}"/>
              </a:ext>
            </a:extLst>
          </p:cNvPr>
          <p:cNvSpPr txBox="1"/>
          <p:nvPr/>
        </p:nvSpPr>
        <p:spPr>
          <a:xfrm>
            <a:off x="7353859" y="2374054"/>
            <a:ext cx="747372" cy="400110"/>
          </a:xfrm>
          <a:prstGeom prst="rect">
            <a:avLst/>
          </a:prstGeom>
          <a:noFill/>
        </p:spPr>
        <p:txBody>
          <a:bodyPr wrap="square">
            <a:spAutoFit/>
          </a:bodyPr>
          <a:lstStyle/>
          <a:p>
            <a:r>
              <a:rPr lang="ja-JP" altLang="en-US" sz="2000" b="1" i="0" dirty="0">
                <a:solidFill>
                  <a:srgbClr val="FF0000"/>
                </a:solidFill>
                <a:effectLst/>
                <a:latin typeface="Söhne"/>
              </a:rPr>
              <a:t>列名</a:t>
            </a:r>
            <a:endParaRPr lang="ja-JP" altLang="en-US" sz="2000" b="1" dirty="0">
              <a:solidFill>
                <a:srgbClr val="FF0000"/>
              </a:solidFill>
            </a:endParaRPr>
          </a:p>
        </p:txBody>
      </p:sp>
      <p:graphicFrame>
        <p:nvGraphicFramePr>
          <p:cNvPr id="12" name="表 15">
            <a:extLst>
              <a:ext uri="{FF2B5EF4-FFF2-40B4-BE49-F238E27FC236}">
                <a16:creationId xmlns:a16="http://schemas.microsoft.com/office/drawing/2014/main" id="{C72624E9-ABBD-F676-344C-DD661F07FB1F}"/>
              </a:ext>
            </a:extLst>
          </p:cNvPr>
          <p:cNvGraphicFramePr>
            <a:graphicFrameLocks noGrp="1"/>
          </p:cNvGraphicFramePr>
          <p:nvPr/>
        </p:nvGraphicFramePr>
        <p:xfrm>
          <a:off x="2908566" y="3325328"/>
          <a:ext cx="8128000" cy="2286000"/>
        </p:xfrm>
        <a:graphic>
          <a:graphicData uri="http://schemas.openxmlformats.org/drawingml/2006/table">
            <a:tbl>
              <a:tblPr firstRow="1" bandRow="1">
                <a:tableStyleId>{00A15C55-8517-42AA-B614-E9B94910E393}</a:tableStyleId>
              </a:tblPr>
              <a:tblGrid>
                <a:gridCol w="1625600">
                  <a:extLst>
                    <a:ext uri="{9D8B030D-6E8A-4147-A177-3AD203B41FA5}">
                      <a16:colId xmlns:a16="http://schemas.microsoft.com/office/drawing/2014/main" val="3746263322"/>
                    </a:ext>
                  </a:extLst>
                </a:gridCol>
                <a:gridCol w="1625600">
                  <a:extLst>
                    <a:ext uri="{9D8B030D-6E8A-4147-A177-3AD203B41FA5}">
                      <a16:colId xmlns:a16="http://schemas.microsoft.com/office/drawing/2014/main" val="1309107199"/>
                    </a:ext>
                  </a:extLst>
                </a:gridCol>
                <a:gridCol w="1625600">
                  <a:extLst>
                    <a:ext uri="{9D8B030D-6E8A-4147-A177-3AD203B41FA5}">
                      <a16:colId xmlns:a16="http://schemas.microsoft.com/office/drawing/2014/main" val="2954212625"/>
                    </a:ext>
                  </a:extLst>
                </a:gridCol>
                <a:gridCol w="1625600">
                  <a:extLst>
                    <a:ext uri="{9D8B030D-6E8A-4147-A177-3AD203B41FA5}">
                      <a16:colId xmlns:a16="http://schemas.microsoft.com/office/drawing/2014/main" val="3666231331"/>
                    </a:ext>
                  </a:extLst>
                </a:gridCol>
                <a:gridCol w="1625600">
                  <a:extLst>
                    <a:ext uri="{9D8B030D-6E8A-4147-A177-3AD203B41FA5}">
                      <a16:colId xmlns:a16="http://schemas.microsoft.com/office/drawing/2014/main" val="137797331"/>
                    </a:ext>
                  </a:extLst>
                </a:gridCol>
              </a:tblGrid>
              <a:tr h="370840">
                <a:tc>
                  <a:txBody>
                    <a:bodyPr/>
                    <a:lstStyle/>
                    <a:p>
                      <a:endParaRPr kumimoji="1" lang="ja-JP" altLang="en-US" sz="2400">
                        <a:solidFill>
                          <a:schemeClr val="tx1"/>
                        </a:solidFill>
                      </a:endParaRPr>
                    </a:p>
                  </a:txBody>
                  <a:tcPr/>
                </a:tc>
                <a:tc>
                  <a:txBody>
                    <a:bodyPr/>
                    <a:lstStyle/>
                    <a:p>
                      <a:r>
                        <a:rPr kumimoji="1" lang="en-US" altLang="ja-JP" sz="2400" dirty="0">
                          <a:solidFill>
                            <a:schemeClr val="tx1"/>
                          </a:solidFill>
                        </a:rPr>
                        <a:t>ID</a:t>
                      </a:r>
                      <a:endParaRPr kumimoji="1" lang="ja-JP" altLang="en-US" sz="2400" dirty="0">
                        <a:solidFill>
                          <a:schemeClr val="tx1"/>
                        </a:solidFill>
                      </a:endParaRPr>
                    </a:p>
                  </a:txBody>
                  <a:tcPr/>
                </a:tc>
                <a:tc>
                  <a:txBody>
                    <a:bodyPr/>
                    <a:lstStyle/>
                    <a:p>
                      <a:r>
                        <a:rPr kumimoji="1" lang="ja-JP" altLang="en-US" sz="2400">
                          <a:solidFill>
                            <a:schemeClr val="tx1"/>
                          </a:solidFill>
                        </a:rPr>
                        <a:t>名前</a:t>
                      </a:r>
                    </a:p>
                  </a:txBody>
                  <a:tcPr/>
                </a:tc>
                <a:tc>
                  <a:txBody>
                    <a:bodyPr/>
                    <a:lstStyle/>
                    <a:p>
                      <a:r>
                        <a:rPr kumimoji="1" lang="ja-JP" altLang="en-US" sz="2400">
                          <a:solidFill>
                            <a:schemeClr val="tx1"/>
                          </a:solidFill>
                        </a:rPr>
                        <a:t>年齢</a:t>
                      </a:r>
                    </a:p>
                  </a:txBody>
                  <a:tcPr/>
                </a:tc>
                <a:tc>
                  <a:txBody>
                    <a:bodyPr/>
                    <a:lstStyle/>
                    <a:p>
                      <a:r>
                        <a:rPr kumimoji="1" lang="en-US" altLang="ja-JP" sz="2400">
                          <a:solidFill>
                            <a:schemeClr val="tx1"/>
                          </a:solidFill>
                        </a:rPr>
                        <a:t>BMI</a:t>
                      </a:r>
                      <a:endParaRPr kumimoji="1" lang="ja-JP" altLang="en-US" sz="2400">
                        <a:solidFill>
                          <a:schemeClr val="tx1"/>
                        </a:solidFill>
                      </a:endParaRPr>
                    </a:p>
                  </a:txBody>
                  <a:tcPr/>
                </a:tc>
                <a:extLst>
                  <a:ext uri="{0D108BD9-81ED-4DB2-BD59-A6C34878D82A}">
                    <a16:rowId xmlns:a16="http://schemas.microsoft.com/office/drawing/2014/main" val="1464896513"/>
                  </a:ext>
                </a:extLst>
              </a:tr>
              <a:tr h="370840">
                <a:tc>
                  <a:txBody>
                    <a:bodyPr/>
                    <a:lstStyle/>
                    <a:p>
                      <a:pPr algn="ctr"/>
                      <a:r>
                        <a:rPr kumimoji="1" lang="en-US" altLang="ja-JP" sz="2400">
                          <a:solidFill>
                            <a:schemeClr val="tx1"/>
                          </a:solidFill>
                        </a:rPr>
                        <a:t>0</a:t>
                      </a:r>
                      <a:endParaRPr kumimoji="1" lang="ja-JP" altLang="en-US" sz="2400">
                        <a:solidFill>
                          <a:schemeClr val="tx1"/>
                        </a:solidFill>
                      </a:endParaRPr>
                    </a:p>
                  </a:txBody>
                  <a:tcPr/>
                </a:tc>
                <a:tc>
                  <a:txBody>
                    <a:bodyPr/>
                    <a:lstStyle/>
                    <a:p>
                      <a:pPr marL="0" algn="l" defTabSz="914400" rtl="0" eaLnBrk="1" latinLnBrk="0" hangingPunct="1"/>
                      <a:r>
                        <a:rPr kumimoji="1" lang="en-US" altLang="ja-JP" sz="2400" kern="1200">
                          <a:solidFill>
                            <a:schemeClr val="tx1"/>
                          </a:solidFill>
                          <a:latin typeface="+mn-lt"/>
                          <a:ea typeface="+mn-ea"/>
                          <a:cs typeface="+mn-cs"/>
                        </a:rPr>
                        <a:t>10001</a:t>
                      </a:r>
                      <a:endParaRPr kumimoji="1" lang="ja-JP" altLang="en-US" sz="2400" kern="1200">
                        <a:solidFill>
                          <a:schemeClr val="tx1"/>
                        </a:solidFill>
                        <a:latin typeface="+mn-lt"/>
                        <a:ea typeface="+mn-ea"/>
                        <a:cs typeface="+mn-cs"/>
                      </a:endParaRPr>
                    </a:p>
                  </a:txBody>
                  <a:tcPr/>
                </a:tc>
                <a:tc>
                  <a:txBody>
                    <a:bodyPr/>
                    <a:lstStyle/>
                    <a:p>
                      <a:r>
                        <a:rPr kumimoji="1" lang="ja-JP" altLang="en-US" sz="2400">
                          <a:solidFill>
                            <a:schemeClr val="tx1"/>
                          </a:solidFill>
                        </a:rPr>
                        <a:t>花子</a:t>
                      </a:r>
                    </a:p>
                  </a:txBody>
                  <a:tcPr/>
                </a:tc>
                <a:tc>
                  <a:txBody>
                    <a:bodyPr/>
                    <a:lstStyle/>
                    <a:p>
                      <a:r>
                        <a:rPr kumimoji="1" lang="en-US" altLang="ja-JP" sz="2400">
                          <a:solidFill>
                            <a:schemeClr val="tx1"/>
                          </a:solidFill>
                        </a:rPr>
                        <a:t>58</a:t>
                      </a:r>
                      <a:endParaRPr kumimoji="1" lang="ja-JP" altLang="en-US" sz="2400">
                        <a:solidFill>
                          <a:schemeClr val="tx1"/>
                        </a:solidFill>
                      </a:endParaRPr>
                    </a:p>
                  </a:txBody>
                  <a:tcPr/>
                </a:tc>
                <a:tc>
                  <a:txBody>
                    <a:bodyPr/>
                    <a:lstStyle/>
                    <a:p>
                      <a:r>
                        <a:rPr lang="en-US" altLang="ja-JP" sz="2400" b="0">
                          <a:solidFill>
                            <a:srgbClr val="116644"/>
                          </a:solidFill>
                          <a:effectLst/>
                          <a:latin typeface="Courier New" panose="02070309020205020404" pitchFamily="49" charset="0"/>
                        </a:rPr>
                        <a:t>26.2</a:t>
                      </a:r>
                      <a:r>
                        <a:rPr lang="en-US" altLang="ja-JP" sz="2400" b="0">
                          <a:solidFill>
                            <a:srgbClr val="000000"/>
                          </a:solidFill>
                          <a:effectLst/>
                          <a:latin typeface="Courier New" panose="02070309020205020404" pitchFamily="49" charset="0"/>
                        </a:rPr>
                        <a:t> </a:t>
                      </a:r>
                      <a:endParaRPr kumimoji="1" lang="ja-JP" altLang="en-US" sz="2400">
                        <a:solidFill>
                          <a:schemeClr val="tx1"/>
                        </a:solidFill>
                      </a:endParaRPr>
                    </a:p>
                  </a:txBody>
                  <a:tcPr/>
                </a:tc>
                <a:extLst>
                  <a:ext uri="{0D108BD9-81ED-4DB2-BD59-A6C34878D82A}">
                    <a16:rowId xmlns:a16="http://schemas.microsoft.com/office/drawing/2014/main" val="3229502732"/>
                  </a:ext>
                </a:extLst>
              </a:tr>
              <a:tr h="370840">
                <a:tc>
                  <a:txBody>
                    <a:bodyPr/>
                    <a:lstStyle/>
                    <a:p>
                      <a:pPr algn="ctr"/>
                      <a:r>
                        <a:rPr kumimoji="1" lang="en-US" altLang="ja-JP" sz="2400">
                          <a:solidFill>
                            <a:schemeClr val="tx1"/>
                          </a:solidFill>
                        </a:rPr>
                        <a:t>1</a:t>
                      </a:r>
                      <a:endParaRPr kumimoji="1" lang="ja-JP" altLang="en-US" sz="2400">
                        <a:solidFill>
                          <a:schemeClr val="tx1"/>
                        </a:solidFill>
                      </a:endParaRPr>
                    </a:p>
                  </a:txBody>
                  <a:tcPr/>
                </a:tc>
                <a:tc>
                  <a:txBody>
                    <a:bodyPr/>
                    <a:lstStyle/>
                    <a:p>
                      <a:r>
                        <a:rPr kumimoji="1" lang="en-US" altLang="ja-JP" sz="2400">
                          <a:solidFill>
                            <a:schemeClr val="tx1"/>
                          </a:solidFill>
                        </a:rPr>
                        <a:t>10002</a:t>
                      </a:r>
                      <a:endParaRPr kumimoji="1" lang="ja-JP" altLang="en-US" sz="2400">
                        <a:solidFill>
                          <a:schemeClr val="tx1"/>
                        </a:solidFill>
                      </a:endParaRPr>
                    </a:p>
                  </a:txBody>
                  <a:tcPr/>
                </a:tc>
                <a:tc>
                  <a:txBody>
                    <a:bodyPr/>
                    <a:lstStyle/>
                    <a:p>
                      <a:r>
                        <a:rPr kumimoji="1" lang="ja-JP" altLang="en-US" sz="2400">
                          <a:solidFill>
                            <a:schemeClr val="tx1"/>
                          </a:solidFill>
                        </a:rPr>
                        <a:t>太郎</a:t>
                      </a:r>
                    </a:p>
                  </a:txBody>
                  <a:tcPr/>
                </a:tc>
                <a:tc>
                  <a:txBody>
                    <a:bodyPr/>
                    <a:lstStyle/>
                    <a:p>
                      <a:r>
                        <a:rPr kumimoji="1" lang="en-US" altLang="ja-JP" sz="2400">
                          <a:solidFill>
                            <a:schemeClr val="tx1"/>
                          </a:solidFill>
                        </a:rPr>
                        <a:t>61</a:t>
                      </a:r>
                      <a:endParaRPr kumimoji="1" lang="ja-JP" altLang="en-US" sz="2400">
                        <a:solidFill>
                          <a:schemeClr val="tx1"/>
                        </a:solidFill>
                      </a:endParaRPr>
                    </a:p>
                  </a:txBody>
                  <a:tcPr/>
                </a:tc>
                <a:tc>
                  <a:txBody>
                    <a:bodyPr/>
                    <a:lstStyle/>
                    <a:p>
                      <a:r>
                        <a:rPr lang="en-US" altLang="ja-JP" sz="2400" b="0">
                          <a:solidFill>
                            <a:srgbClr val="116644"/>
                          </a:solidFill>
                          <a:effectLst/>
                          <a:latin typeface="Courier New" panose="02070309020205020404" pitchFamily="49" charset="0"/>
                        </a:rPr>
                        <a:t>20.5</a:t>
                      </a:r>
                      <a:r>
                        <a:rPr lang="en-US" altLang="ja-JP" sz="2400" b="0">
                          <a:solidFill>
                            <a:srgbClr val="000000"/>
                          </a:solidFill>
                          <a:effectLst/>
                          <a:latin typeface="Courier New" panose="02070309020205020404" pitchFamily="49" charset="0"/>
                        </a:rPr>
                        <a:t> </a:t>
                      </a:r>
                      <a:endParaRPr kumimoji="1" lang="ja-JP" altLang="en-US" sz="2400">
                        <a:solidFill>
                          <a:schemeClr val="tx1"/>
                        </a:solidFill>
                      </a:endParaRPr>
                    </a:p>
                  </a:txBody>
                  <a:tcPr/>
                </a:tc>
                <a:extLst>
                  <a:ext uri="{0D108BD9-81ED-4DB2-BD59-A6C34878D82A}">
                    <a16:rowId xmlns:a16="http://schemas.microsoft.com/office/drawing/2014/main" val="2211527451"/>
                  </a:ext>
                </a:extLst>
              </a:tr>
              <a:tr h="370840">
                <a:tc>
                  <a:txBody>
                    <a:bodyPr/>
                    <a:lstStyle/>
                    <a:p>
                      <a:pPr algn="ctr"/>
                      <a:r>
                        <a:rPr kumimoji="1" lang="en-US" altLang="ja-JP" sz="2400">
                          <a:solidFill>
                            <a:schemeClr val="tx1"/>
                          </a:solidFill>
                        </a:rPr>
                        <a:t>2</a:t>
                      </a:r>
                      <a:endParaRPr kumimoji="1" lang="ja-JP" altLang="en-US" sz="2400">
                        <a:solidFill>
                          <a:schemeClr val="tx1"/>
                        </a:solidFill>
                      </a:endParaRPr>
                    </a:p>
                  </a:txBody>
                  <a:tcPr/>
                </a:tc>
                <a:tc>
                  <a:txBody>
                    <a:bodyPr/>
                    <a:lstStyle/>
                    <a:p>
                      <a:r>
                        <a:rPr kumimoji="1" lang="en-US" altLang="ja-JP" sz="2400">
                          <a:solidFill>
                            <a:schemeClr val="tx1"/>
                          </a:solidFill>
                        </a:rPr>
                        <a:t>10003</a:t>
                      </a:r>
                      <a:endParaRPr kumimoji="1" lang="ja-JP" altLang="en-US" sz="2400">
                        <a:solidFill>
                          <a:schemeClr val="tx1"/>
                        </a:solidFill>
                      </a:endParaRPr>
                    </a:p>
                  </a:txBody>
                  <a:tcPr/>
                </a:tc>
                <a:tc>
                  <a:txBody>
                    <a:bodyPr/>
                    <a:lstStyle/>
                    <a:p>
                      <a:r>
                        <a:rPr kumimoji="1" lang="ja-JP" altLang="en-US" sz="2400">
                          <a:solidFill>
                            <a:schemeClr val="tx1"/>
                          </a:solidFill>
                        </a:rPr>
                        <a:t>良子</a:t>
                      </a:r>
                    </a:p>
                  </a:txBody>
                  <a:tcPr/>
                </a:tc>
                <a:tc>
                  <a:txBody>
                    <a:bodyPr/>
                    <a:lstStyle/>
                    <a:p>
                      <a:r>
                        <a:rPr kumimoji="1" lang="en-US" altLang="ja-JP" sz="2400">
                          <a:solidFill>
                            <a:schemeClr val="tx1"/>
                          </a:solidFill>
                        </a:rPr>
                        <a:t>70</a:t>
                      </a:r>
                      <a:endParaRPr kumimoji="1" lang="ja-JP" altLang="en-US" sz="2400">
                        <a:solidFill>
                          <a:schemeClr val="tx1"/>
                        </a:solidFill>
                      </a:endParaRPr>
                    </a:p>
                  </a:txBody>
                  <a:tcPr/>
                </a:tc>
                <a:tc>
                  <a:txBody>
                    <a:bodyPr/>
                    <a:lstStyle/>
                    <a:p>
                      <a:r>
                        <a:rPr lang="en-US" altLang="ja-JP" sz="2400" b="0">
                          <a:solidFill>
                            <a:srgbClr val="116644"/>
                          </a:solidFill>
                          <a:effectLst/>
                          <a:latin typeface="Courier New" panose="02070309020205020404" pitchFamily="49" charset="0"/>
                        </a:rPr>
                        <a:t>23.4</a:t>
                      </a:r>
                      <a:endParaRPr kumimoji="1" lang="ja-JP" altLang="en-US" sz="2400">
                        <a:solidFill>
                          <a:schemeClr val="tx1"/>
                        </a:solidFill>
                      </a:endParaRPr>
                    </a:p>
                  </a:txBody>
                  <a:tcPr/>
                </a:tc>
                <a:extLst>
                  <a:ext uri="{0D108BD9-81ED-4DB2-BD59-A6C34878D82A}">
                    <a16:rowId xmlns:a16="http://schemas.microsoft.com/office/drawing/2014/main" val="3825809942"/>
                  </a:ext>
                </a:extLst>
              </a:tr>
              <a:tr h="370840">
                <a:tc>
                  <a:txBody>
                    <a:bodyPr/>
                    <a:lstStyle/>
                    <a:p>
                      <a:pPr algn="ctr"/>
                      <a:r>
                        <a:rPr kumimoji="1" lang="en-US" altLang="ja-JP" sz="2400">
                          <a:solidFill>
                            <a:schemeClr val="tx1"/>
                          </a:solidFill>
                        </a:rPr>
                        <a:t>3</a:t>
                      </a:r>
                      <a:endParaRPr kumimoji="1" lang="ja-JP" altLang="en-US" sz="2400">
                        <a:solidFill>
                          <a:schemeClr val="tx1"/>
                        </a:solidFill>
                      </a:endParaRPr>
                    </a:p>
                  </a:txBody>
                  <a:tcPr/>
                </a:tc>
                <a:tc>
                  <a:txBody>
                    <a:bodyPr/>
                    <a:lstStyle/>
                    <a:p>
                      <a:r>
                        <a:rPr kumimoji="1" lang="en-US" altLang="ja-JP" sz="2400">
                          <a:solidFill>
                            <a:schemeClr val="tx1"/>
                          </a:solidFill>
                        </a:rPr>
                        <a:t>10004</a:t>
                      </a:r>
                      <a:endParaRPr kumimoji="1" lang="ja-JP" altLang="en-US" sz="2400">
                        <a:solidFill>
                          <a:schemeClr val="tx1"/>
                        </a:solidFill>
                      </a:endParaRPr>
                    </a:p>
                  </a:txBody>
                  <a:tcPr/>
                </a:tc>
                <a:tc>
                  <a:txBody>
                    <a:bodyPr/>
                    <a:lstStyle/>
                    <a:p>
                      <a:r>
                        <a:rPr kumimoji="1" lang="ja-JP" altLang="en-US" sz="2400">
                          <a:solidFill>
                            <a:schemeClr val="tx1"/>
                          </a:solidFill>
                        </a:rPr>
                        <a:t>三郎</a:t>
                      </a:r>
                    </a:p>
                  </a:txBody>
                  <a:tcPr/>
                </a:tc>
                <a:tc>
                  <a:txBody>
                    <a:bodyPr/>
                    <a:lstStyle/>
                    <a:p>
                      <a:r>
                        <a:rPr kumimoji="1" lang="en-US" altLang="ja-JP" sz="2400">
                          <a:solidFill>
                            <a:schemeClr val="tx1"/>
                          </a:solidFill>
                        </a:rPr>
                        <a:t>92</a:t>
                      </a:r>
                      <a:endParaRPr kumimoji="1" lang="ja-JP" altLang="en-US" sz="2400">
                        <a:solidFill>
                          <a:schemeClr val="tx1"/>
                        </a:solidFill>
                      </a:endParaRPr>
                    </a:p>
                  </a:txBody>
                  <a:tcPr/>
                </a:tc>
                <a:tc>
                  <a:txBody>
                    <a:bodyPr/>
                    <a:lstStyle/>
                    <a:p>
                      <a:r>
                        <a:rPr lang="en-US" altLang="ja-JP" sz="2400" b="0" dirty="0">
                          <a:solidFill>
                            <a:srgbClr val="116644"/>
                          </a:solidFill>
                          <a:effectLst/>
                          <a:latin typeface="Courier New" panose="02070309020205020404" pitchFamily="49" charset="0"/>
                        </a:rPr>
                        <a:t>18.2</a:t>
                      </a:r>
                      <a:endParaRPr kumimoji="1" lang="ja-JP" altLang="en-US" sz="2400" dirty="0">
                        <a:solidFill>
                          <a:schemeClr val="tx1"/>
                        </a:solidFill>
                      </a:endParaRPr>
                    </a:p>
                  </a:txBody>
                  <a:tcPr/>
                </a:tc>
                <a:extLst>
                  <a:ext uri="{0D108BD9-81ED-4DB2-BD59-A6C34878D82A}">
                    <a16:rowId xmlns:a16="http://schemas.microsoft.com/office/drawing/2014/main" val="2715235127"/>
                  </a:ext>
                </a:extLst>
              </a:tr>
            </a:tbl>
          </a:graphicData>
        </a:graphic>
      </p:graphicFrame>
      <p:sp>
        <p:nvSpPr>
          <p:cNvPr id="17" name="左中かっこ 16">
            <a:extLst>
              <a:ext uri="{FF2B5EF4-FFF2-40B4-BE49-F238E27FC236}">
                <a16:creationId xmlns:a16="http://schemas.microsoft.com/office/drawing/2014/main" id="{16F2A4EF-706A-F462-F436-EEC52BABCCC9}"/>
              </a:ext>
            </a:extLst>
          </p:cNvPr>
          <p:cNvSpPr/>
          <p:nvPr/>
        </p:nvSpPr>
        <p:spPr>
          <a:xfrm rot="5400000">
            <a:off x="7451414" y="587828"/>
            <a:ext cx="501305" cy="4955620"/>
          </a:xfrm>
          <a:prstGeom prst="leftBrace">
            <a:avLst/>
          </a:prstGeom>
          <a:ln w="28575">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19" name="左中かっこ 18">
            <a:extLst>
              <a:ext uri="{FF2B5EF4-FFF2-40B4-BE49-F238E27FC236}">
                <a16:creationId xmlns:a16="http://schemas.microsoft.com/office/drawing/2014/main" id="{AA94DE57-1537-36DF-FFAB-0374C814D214}"/>
              </a:ext>
            </a:extLst>
          </p:cNvPr>
          <p:cNvSpPr/>
          <p:nvPr/>
        </p:nvSpPr>
        <p:spPr>
          <a:xfrm>
            <a:off x="2386666" y="3775841"/>
            <a:ext cx="501305" cy="1835487"/>
          </a:xfrm>
          <a:prstGeom prst="leftBrace">
            <a:avLst>
              <a:gd name="adj1" fmla="val 14440"/>
              <a:gd name="adj2" fmla="val 50000"/>
            </a:avLst>
          </a:prstGeom>
          <a:ln w="28575">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18" name="スライド番号プレースホルダー 17">
            <a:extLst>
              <a:ext uri="{FF2B5EF4-FFF2-40B4-BE49-F238E27FC236}">
                <a16:creationId xmlns:a16="http://schemas.microsoft.com/office/drawing/2014/main" id="{EAC11549-559A-2D4E-7421-DEEE54DF9CFD}"/>
              </a:ext>
            </a:extLst>
          </p:cNvPr>
          <p:cNvSpPr>
            <a:spLocks noGrp="1"/>
          </p:cNvSpPr>
          <p:nvPr>
            <p:ph type="sldNum" sz="quarter" idx="12"/>
          </p:nvPr>
        </p:nvSpPr>
        <p:spPr/>
        <p:txBody>
          <a:bodyPr/>
          <a:lstStyle/>
          <a:p>
            <a:fld id="{D0DED96A-F066-47E4-9553-675BF6234992}" type="slidenum">
              <a:rPr kumimoji="1" lang="ja-JP" altLang="en-US" smtClean="0"/>
              <a:t>23</a:t>
            </a:fld>
            <a:endParaRPr kumimoji="1" lang="ja-JP" altLang="en-US"/>
          </a:p>
        </p:txBody>
      </p:sp>
      <p:sp>
        <p:nvSpPr>
          <p:cNvPr id="20" name="テキスト ボックス 19">
            <a:extLst>
              <a:ext uri="{FF2B5EF4-FFF2-40B4-BE49-F238E27FC236}">
                <a16:creationId xmlns:a16="http://schemas.microsoft.com/office/drawing/2014/main" id="{6099FD6D-66EA-D4E7-C8A5-DBAEA774BA47}"/>
              </a:ext>
            </a:extLst>
          </p:cNvPr>
          <p:cNvSpPr txBox="1"/>
          <p:nvPr/>
        </p:nvSpPr>
        <p:spPr>
          <a:xfrm>
            <a:off x="103105" y="877340"/>
            <a:ext cx="8650310" cy="369332"/>
          </a:xfrm>
          <a:prstGeom prst="rect">
            <a:avLst/>
          </a:prstGeom>
          <a:noFill/>
        </p:spPr>
        <p:txBody>
          <a:bodyPr wrap="square">
            <a:spAutoFit/>
          </a:bodyPr>
          <a:lstStyle/>
          <a:p>
            <a:r>
              <a:rPr lang="ja-JP" altLang="en-US" sz="1800" b="1" i="0" dirty="0">
                <a:solidFill>
                  <a:srgbClr val="374151"/>
                </a:solidFill>
                <a:effectLst/>
                <a:latin typeface="Söhne"/>
              </a:rPr>
              <a:t>二次元のデータ構造</a:t>
            </a:r>
            <a:r>
              <a:rPr lang="ja-JP" altLang="en-US" sz="1800" b="0" i="0" dirty="0">
                <a:solidFill>
                  <a:srgbClr val="374151"/>
                </a:solidFill>
                <a:effectLst/>
                <a:latin typeface="Söhne"/>
              </a:rPr>
              <a:t>：エクセルのような行と列から成る表形式のデータ構造です。</a:t>
            </a:r>
            <a:endParaRPr lang="ja-JP" altLang="en-US" dirty="0"/>
          </a:p>
        </p:txBody>
      </p:sp>
      <p:sp>
        <p:nvSpPr>
          <p:cNvPr id="21" name="テキスト ボックス 20">
            <a:extLst>
              <a:ext uri="{FF2B5EF4-FFF2-40B4-BE49-F238E27FC236}">
                <a16:creationId xmlns:a16="http://schemas.microsoft.com/office/drawing/2014/main" id="{BE176BC0-B300-139B-6F37-BA996F6DC6FB}"/>
              </a:ext>
            </a:extLst>
          </p:cNvPr>
          <p:cNvSpPr txBox="1"/>
          <p:nvPr/>
        </p:nvSpPr>
        <p:spPr>
          <a:xfrm>
            <a:off x="129382" y="1397497"/>
            <a:ext cx="5517177" cy="707886"/>
          </a:xfrm>
          <a:prstGeom prst="rect">
            <a:avLst/>
          </a:prstGeom>
          <a:noFill/>
        </p:spPr>
        <p:txBody>
          <a:bodyPr wrap="square">
            <a:spAutoFit/>
          </a:bodyPr>
          <a:lstStyle/>
          <a:p>
            <a:pPr marL="536575" indent="-536575" algn="just"/>
            <a:r>
              <a:rPr lang="ja-JP" altLang="en-US" sz="2000" b="1" i="0" dirty="0">
                <a:solidFill>
                  <a:srgbClr val="374151"/>
                </a:solidFill>
                <a:effectLst/>
                <a:latin typeface="Söhne"/>
              </a:rPr>
              <a:t>軸</a:t>
            </a:r>
            <a:r>
              <a:rPr lang="ja-JP" altLang="en-US" sz="2000" b="0" i="0" dirty="0">
                <a:solidFill>
                  <a:srgbClr val="374151"/>
                </a:solidFill>
                <a:effectLst/>
                <a:latin typeface="Söhne"/>
              </a:rPr>
              <a:t>：　</a:t>
            </a:r>
            <a:r>
              <a:rPr lang="ja-JP" altLang="en-US" sz="2000" b="1" i="0" dirty="0">
                <a:solidFill>
                  <a:srgbClr val="374151"/>
                </a:solidFill>
                <a:effectLst/>
                <a:latin typeface="Söhne"/>
              </a:rPr>
              <a:t>各行</a:t>
            </a:r>
            <a:r>
              <a:rPr lang="ja-JP" altLang="en-US" sz="2000" dirty="0">
                <a:solidFill>
                  <a:srgbClr val="374151"/>
                </a:solidFill>
                <a:latin typeface="Söhne"/>
              </a:rPr>
              <a:t>を</a:t>
            </a:r>
            <a:r>
              <a:rPr lang="ja-JP" altLang="en-US" sz="2000" b="0" i="0" dirty="0">
                <a:solidFill>
                  <a:srgbClr val="374151"/>
                </a:solidFill>
                <a:effectLst/>
                <a:latin typeface="Söhne"/>
              </a:rPr>
              <a:t>インデックス番号で特定します。</a:t>
            </a:r>
            <a:endParaRPr lang="en-US" altLang="ja-JP" sz="2000" b="0" i="0" dirty="0">
              <a:solidFill>
                <a:srgbClr val="374151"/>
              </a:solidFill>
              <a:effectLst/>
              <a:latin typeface="Söhne"/>
            </a:endParaRPr>
          </a:p>
          <a:p>
            <a:pPr algn="just"/>
            <a:r>
              <a:rPr lang="ja-JP" altLang="en-US" sz="2000" dirty="0">
                <a:solidFill>
                  <a:srgbClr val="374151"/>
                </a:solidFill>
                <a:latin typeface="Söhne"/>
              </a:rPr>
              <a:t>　　　</a:t>
            </a:r>
            <a:r>
              <a:rPr lang="ja-JP" altLang="en-US" sz="2000" b="1" dirty="0">
                <a:solidFill>
                  <a:srgbClr val="374151"/>
                </a:solidFill>
                <a:latin typeface="Söhne"/>
              </a:rPr>
              <a:t>各列</a:t>
            </a:r>
            <a:r>
              <a:rPr lang="ja-JP" altLang="en-US" sz="2000" dirty="0">
                <a:solidFill>
                  <a:srgbClr val="374151"/>
                </a:solidFill>
                <a:latin typeface="Söhne"/>
              </a:rPr>
              <a:t>をその列名で特定します。</a:t>
            </a:r>
            <a:endParaRPr lang="en-US" altLang="ja-JP" sz="2000" b="0" i="0" dirty="0">
              <a:solidFill>
                <a:srgbClr val="374151"/>
              </a:solidFill>
              <a:effectLst/>
              <a:latin typeface="Söhne"/>
            </a:endParaRPr>
          </a:p>
        </p:txBody>
      </p:sp>
      <p:sp>
        <p:nvSpPr>
          <p:cNvPr id="23" name="テキスト ボックス 22">
            <a:extLst>
              <a:ext uri="{FF2B5EF4-FFF2-40B4-BE49-F238E27FC236}">
                <a16:creationId xmlns:a16="http://schemas.microsoft.com/office/drawing/2014/main" id="{312CBDBB-3BE3-0974-F562-EF1411AD70DE}"/>
              </a:ext>
            </a:extLst>
          </p:cNvPr>
          <p:cNvSpPr txBox="1"/>
          <p:nvPr/>
        </p:nvSpPr>
        <p:spPr>
          <a:xfrm>
            <a:off x="103105" y="561617"/>
            <a:ext cx="2195714" cy="369332"/>
          </a:xfrm>
          <a:prstGeom prst="rect">
            <a:avLst/>
          </a:prstGeom>
          <a:noFill/>
        </p:spPr>
        <p:txBody>
          <a:bodyPr wrap="square">
            <a:spAutoFit/>
          </a:bodyPr>
          <a:lstStyle/>
          <a:p>
            <a:r>
              <a:rPr lang="ja-JP" altLang="en-US" b="1" dirty="0">
                <a:solidFill>
                  <a:srgbClr val="FF0000"/>
                </a:solidFill>
                <a:latin typeface="Söhne"/>
              </a:rPr>
              <a:t>データフレーム</a:t>
            </a:r>
            <a:endParaRPr lang="ja-JP" altLang="en-US" dirty="0">
              <a:solidFill>
                <a:srgbClr val="FF0000"/>
              </a:solidFill>
            </a:endParaRPr>
          </a:p>
        </p:txBody>
      </p:sp>
      <p:sp>
        <p:nvSpPr>
          <p:cNvPr id="25" name="テキスト ボックス 24">
            <a:extLst>
              <a:ext uri="{FF2B5EF4-FFF2-40B4-BE49-F238E27FC236}">
                <a16:creationId xmlns:a16="http://schemas.microsoft.com/office/drawing/2014/main" id="{F6077F1D-D4B5-1BB1-8EF2-F8CBFBFC84C9}"/>
              </a:ext>
            </a:extLst>
          </p:cNvPr>
          <p:cNvSpPr txBox="1"/>
          <p:nvPr/>
        </p:nvSpPr>
        <p:spPr>
          <a:xfrm>
            <a:off x="129638" y="4778083"/>
            <a:ext cx="2236433" cy="1323439"/>
          </a:xfrm>
          <a:prstGeom prst="rect">
            <a:avLst/>
          </a:prstGeom>
          <a:noFill/>
          <a:ln>
            <a:solidFill>
              <a:schemeClr val="accent1"/>
            </a:solidFill>
          </a:ln>
        </p:spPr>
        <p:txBody>
          <a:bodyPr wrap="square">
            <a:spAutoFit/>
          </a:bodyPr>
          <a:lstStyle/>
          <a:p>
            <a:pPr algn="just"/>
            <a:r>
              <a:rPr lang="ja-JP" altLang="en-US" sz="2000" b="0" i="0" dirty="0">
                <a:solidFill>
                  <a:srgbClr val="374151"/>
                </a:solidFill>
                <a:effectLst/>
                <a:latin typeface="Söhne"/>
              </a:rPr>
              <a:t>リストと同様に</a:t>
            </a:r>
            <a:r>
              <a:rPr lang="en-US" altLang="ja-JP" sz="2000" b="0" i="0" dirty="0">
                <a:solidFill>
                  <a:srgbClr val="374151"/>
                </a:solidFill>
                <a:effectLst/>
                <a:latin typeface="Söhne"/>
              </a:rPr>
              <a:t>0</a:t>
            </a:r>
            <a:r>
              <a:rPr lang="ja-JP" altLang="en-US" sz="2000" b="0" i="0" dirty="0">
                <a:solidFill>
                  <a:srgbClr val="374151"/>
                </a:solidFill>
                <a:effectLst/>
                <a:latin typeface="Söhne"/>
              </a:rPr>
              <a:t>～</a:t>
            </a:r>
            <a:r>
              <a:rPr lang="en-US" altLang="ja-JP" sz="2000" b="0" i="0" dirty="0">
                <a:solidFill>
                  <a:srgbClr val="374151"/>
                </a:solidFill>
                <a:effectLst/>
                <a:latin typeface="Söhne"/>
              </a:rPr>
              <a:t>n-1</a:t>
            </a:r>
            <a:r>
              <a:rPr lang="ja-JP" altLang="en-US" sz="2000" b="0" i="0" dirty="0">
                <a:solidFill>
                  <a:srgbClr val="374151"/>
                </a:solidFill>
                <a:effectLst/>
                <a:latin typeface="Söhne"/>
              </a:rPr>
              <a:t>のインデックス番号が付与されています</a:t>
            </a:r>
            <a:endParaRPr lang="ja-JP" altLang="en-US" sz="2000" dirty="0"/>
          </a:p>
        </p:txBody>
      </p:sp>
      <p:sp>
        <p:nvSpPr>
          <p:cNvPr id="2" name="対角する 2 つの角を切り取った四角形 9">
            <a:extLst>
              <a:ext uri="{FF2B5EF4-FFF2-40B4-BE49-F238E27FC236}">
                <a16:creationId xmlns:a16="http://schemas.microsoft.com/office/drawing/2014/main" id="{61E2C340-0C3A-BB20-F9EB-5474E5C6E1C8}"/>
              </a:ext>
            </a:extLst>
          </p:cNvPr>
          <p:cNvSpPr/>
          <p:nvPr/>
        </p:nvSpPr>
        <p:spPr>
          <a:xfrm>
            <a:off x="9748053" y="13079"/>
            <a:ext cx="2443947" cy="2340720"/>
          </a:xfrm>
          <a:prstGeom prst="snip2DiagRect">
            <a:avLst/>
          </a:prstGeom>
          <a:solidFill>
            <a:schemeClr val="bg1"/>
          </a:solid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t"/>
          <a:lstStyle/>
          <a:p>
            <a:pPr algn="ctr"/>
            <a:r>
              <a:rPr kumimoji="1" lang="en-US" altLang="ja-JP" sz="2400" b="1" dirty="0">
                <a:solidFill>
                  <a:schemeClr val="tx1"/>
                </a:solidFill>
              </a:rPr>
              <a:t>STEP0</a:t>
            </a:r>
            <a:endParaRPr kumimoji="1" lang="en" altLang="ja-JP" sz="2400" b="1" dirty="0">
              <a:solidFill>
                <a:schemeClr val="tx1"/>
              </a:solidFill>
            </a:endParaRPr>
          </a:p>
          <a:p>
            <a:pPr algn="just">
              <a:defRPr/>
            </a:pPr>
            <a:r>
              <a:rPr lang="en-US" altLang="ja-JP" sz="2400" u="none" dirty="0">
                <a:solidFill>
                  <a:schemeClr val="tx1"/>
                </a:solidFill>
              </a:rPr>
              <a:t>Python</a:t>
            </a:r>
            <a:r>
              <a:rPr lang="ja-JP" altLang="en-US" sz="2400" u="none" dirty="0">
                <a:solidFill>
                  <a:schemeClr val="tx1"/>
                </a:solidFill>
              </a:rPr>
              <a:t>基礎</a:t>
            </a:r>
            <a:endParaRPr lang="en-US" altLang="ja-JP" sz="2400" u="none" dirty="0">
              <a:solidFill>
                <a:schemeClr val="tx1"/>
              </a:solidFill>
            </a:endParaRPr>
          </a:p>
          <a:p>
            <a:pPr>
              <a:defRPr/>
            </a:pPr>
            <a:r>
              <a:rPr lang="ja-JP" altLang="en-US" sz="2400" u="sng" dirty="0">
                <a:solidFill>
                  <a:schemeClr val="tx1"/>
                </a:solidFill>
              </a:rPr>
              <a:t>変数、リスト</a:t>
            </a:r>
            <a:endParaRPr lang="en-US" altLang="ja-JP" sz="2400" u="sng" dirty="0">
              <a:solidFill>
                <a:schemeClr val="tx1"/>
              </a:solidFill>
            </a:endParaRPr>
          </a:p>
          <a:p>
            <a:pPr>
              <a:defRPr/>
            </a:pPr>
            <a:r>
              <a:rPr lang="ja-JP" altLang="en-US" sz="2400" u="sng" dirty="0">
                <a:solidFill>
                  <a:schemeClr val="tx1"/>
                </a:solidFill>
              </a:rPr>
              <a:t>データの型</a:t>
            </a:r>
            <a:endParaRPr lang="en-US" altLang="ja-JP" sz="2400" u="sng" dirty="0">
              <a:solidFill>
                <a:schemeClr val="tx1"/>
              </a:solidFill>
            </a:endParaRPr>
          </a:p>
          <a:p>
            <a:pPr>
              <a:defRPr/>
            </a:pPr>
            <a:r>
              <a:rPr lang="ja-JP" altLang="en-US" sz="2400" u="sng" dirty="0">
                <a:solidFill>
                  <a:schemeClr val="tx1"/>
                </a:solidFill>
              </a:rPr>
              <a:t>ライブラリ</a:t>
            </a:r>
          </a:p>
          <a:p>
            <a:pPr algn="ctr"/>
            <a:endParaRPr kumimoji="1" lang="ja-JP" altLang="en-US" sz="2400" dirty="0">
              <a:solidFill>
                <a:schemeClr val="tx1"/>
              </a:solidFill>
            </a:endParaRPr>
          </a:p>
        </p:txBody>
      </p:sp>
    </p:spTree>
    <p:extLst>
      <p:ext uri="{BB962C8B-B14F-4D97-AF65-F5344CB8AC3E}">
        <p14:creationId xmlns:p14="http://schemas.microsoft.com/office/powerpoint/2010/main" val="376242490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5861B98-390C-41C3-AE5F-FC485A81401D}"/>
            </a:ext>
          </a:extLst>
        </p:cNvPr>
        <p:cNvGrpSpPr/>
        <p:nvPr/>
      </p:nvGrpSpPr>
      <p:grpSpPr>
        <a:xfrm>
          <a:off x="0" y="0"/>
          <a:ext cx="0" cy="0"/>
          <a:chOff x="0" y="0"/>
          <a:chExt cx="0" cy="0"/>
        </a:xfrm>
      </p:grpSpPr>
      <p:sp>
        <p:nvSpPr>
          <p:cNvPr id="2" name="テキスト ボックス 1">
            <a:extLst>
              <a:ext uri="{FF2B5EF4-FFF2-40B4-BE49-F238E27FC236}">
                <a16:creationId xmlns:a16="http://schemas.microsoft.com/office/drawing/2014/main" id="{4A4E786B-117A-068F-B5BC-F33F6CE159EA}"/>
              </a:ext>
            </a:extLst>
          </p:cNvPr>
          <p:cNvSpPr txBox="1"/>
          <p:nvPr/>
        </p:nvSpPr>
        <p:spPr>
          <a:xfrm>
            <a:off x="3073" y="10929"/>
            <a:ext cx="8464756" cy="523220"/>
          </a:xfrm>
          <a:prstGeom prst="rect">
            <a:avLst/>
          </a:prstGeom>
          <a:solidFill>
            <a:schemeClr val="bg1"/>
          </a:solidFill>
          <a:ln w="6350">
            <a:solidFill>
              <a:schemeClr val="tx1"/>
            </a:solidFill>
          </a:ln>
        </p:spPr>
        <p:txBody>
          <a:bodyPr wrap="square">
            <a:spAutoFit/>
          </a:bodyPr>
          <a:lstStyle>
            <a:defPPr>
              <a:defRPr lang="ja-JP"/>
            </a:defPPr>
          </a:lstStyle>
          <a:p>
            <a:pPr algn="just"/>
            <a:r>
              <a:rPr lang="en-US" altLang="ja-JP" sz="2800" dirty="0">
                <a:latin typeface="ＭＳ ゴシック" panose="020B0609070205080204" pitchFamily="49" charset="-128"/>
                <a:ea typeface="ＭＳ ゴシック" panose="020B0609070205080204" pitchFamily="49" charset="-128"/>
              </a:rPr>
              <a:t>Python</a:t>
            </a:r>
            <a:r>
              <a:rPr lang="ja-JP" altLang="en-US" sz="2800">
                <a:latin typeface="ＭＳ ゴシック" panose="020B0609070205080204" pitchFamily="49" charset="-128"/>
                <a:ea typeface="ＭＳ ゴシック" panose="020B0609070205080204" pitchFamily="49" charset="-128"/>
              </a:rPr>
              <a:t>を使用してデータクレンジングを行う</a:t>
            </a:r>
            <a:r>
              <a:rPr lang="en-US" altLang="ja-JP" sz="2800" dirty="0">
                <a:latin typeface="ＭＳ ゴシック" panose="020B0609070205080204" pitchFamily="49" charset="-128"/>
                <a:ea typeface="ＭＳ ゴシック" panose="020B0609070205080204" pitchFamily="49" charset="-128"/>
              </a:rPr>
              <a:t>STEP</a:t>
            </a:r>
          </a:p>
        </p:txBody>
      </p:sp>
      <p:sp>
        <p:nvSpPr>
          <p:cNvPr id="3" name="スライド番号プレースホルダー 2">
            <a:extLst>
              <a:ext uri="{FF2B5EF4-FFF2-40B4-BE49-F238E27FC236}">
                <a16:creationId xmlns:a16="http://schemas.microsoft.com/office/drawing/2014/main" id="{19197C08-C5C2-EF1E-7F4E-F3D7B31635B9}"/>
              </a:ext>
            </a:extLst>
          </p:cNvPr>
          <p:cNvSpPr>
            <a:spLocks noGrp="1"/>
          </p:cNvSpPr>
          <p:nvPr>
            <p:ph type="sldNum" sz="quarter" idx="12"/>
          </p:nvPr>
        </p:nvSpPr>
        <p:spPr/>
        <p:txBody>
          <a:bodyPr/>
          <a:lstStyle/>
          <a:p>
            <a:fld id="{D0DED96A-F066-47E4-9553-675BF6234992}" type="slidenum">
              <a:rPr kumimoji="1" lang="ja-JP" altLang="en-US" smtClean="0"/>
              <a:t>24</a:t>
            </a:fld>
            <a:endParaRPr kumimoji="1" lang="ja-JP" altLang="en-US"/>
          </a:p>
        </p:txBody>
      </p:sp>
      <p:sp>
        <p:nvSpPr>
          <p:cNvPr id="5" name="対角する 2 つの角を切り取った四角形 4">
            <a:extLst>
              <a:ext uri="{FF2B5EF4-FFF2-40B4-BE49-F238E27FC236}">
                <a16:creationId xmlns:a16="http://schemas.microsoft.com/office/drawing/2014/main" id="{6B3DC469-CC6D-88D4-9A52-EE7DEE65CBA9}"/>
              </a:ext>
            </a:extLst>
          </p:cNvPr>
          <p:cNvSpPr/>
          <p:nvPr/>
        </p:nvSpPr>
        <p:spPr>
          <a:xfrm>
            <a:off x="545438" y="3562778"/>
            <a:ext cx="2443947" cy="2340720"/>
          </a:xfrm>
          <a:prstGeom prst="snip2DiagRect">
            <a:avLst/>
          </a:prstGeom>
          <a:solidFill>
            <a:schemeClr val="bg1"/>
          </a:solidFill>
          <a:ln w="28575">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t"/>
          <a:lstStyle/>
          <a:p>
            <a:pPr algn="ctr"/>
            <a:r>
              <a:rPr kumimoji="1" lang="en-US" altLang="ja-JP" sz="2400" dirty="0">
                <a:solidFill>
                  <a:schemeClr val="tx1"/>
                </a:solidFill>
              </a:rPr>
              <a:t>STEP1</a:t>
            </a:r>
          </a:p>
          <a:p>
            <a:pPr algn="ctr"/>
            <a:endParaRPr kumimoji="1" lang="en" altLang="ja-JP" sz="2400" dirty="0">
              <a:solidFill>
                <a:schemeClr val="tx1"/>
              </a:solidFill>
            </a:endParaRPr>
          </a:p>
          <a:p>
            <a:pPr algn="ctr"/>
            <a:r>
              <a:rPr kumimoji="1" lang="en" altLang="ja-JP" sz="2400" dirty="0">
                <a:solidFill>
                  <a:schemeClr val="tx1"/>
                </a:solidFill>
              </a:rPr>
              <a:t>Pandas</a:t>
            </a:r>
          </a:p>
          <a:p>
            <a:pPr algn="ctr"/>
            <a:r>
              <a:rPr kumimoji="1" lang="ja-JP" altLang="en-US" sz="2400">
                <a:solidFill>
                  <a:schemeClr val="tx1"/>
                </a:solidFill>
              </a:rPr>
              <a:t>ライブラリ</a:t>
            </a:r>
            <a:endParaRPr kumimoji="1" lang="en-US" altLang="ja-JP" sz="2400" dirty="0">
              <a:solidFill>
                <a:schemeClr val="tx1"/>
              </a:solidFill>
            </a:endParaRPr>
          </a:p>
          <a:p>
            <a:pPr algn="ctr"/>
            <a:r>
              <a:rPr kumimoji="1" lang="ja-JP" altLang="en-US" sz="2400">
                <a:solidFill>
                  <a:schemeClr val="tx1"/>
                </a:solidFill>
              </a:rPr>
              <a:t>インポート</a:t>
            </a:r>
          </a:p>
        </p:txBody>
      </p:sp>
      <p:sp>
        <p:nvSpPr>
          <p:cNvPr id="6" name="対角する 2 つの角を切り取った四角形 5">
            <a:extLst>
              <a:ext uri="{FF2B5EF4-FFF2-40B4-BE49-F238E27FC236}">
                <a16:creationId xmlns:a16="http://schemas.microsoft.com/office/drawing/2014/main" id="{4A143606-C49F-42C5-5447-E75E1456EA4D}"/>
              </a:ext>
            </a:extLst>
          </p:cNvPr>
          <p:cNvSpPr/>
          <p:nvPr/>
        </p:nvSpPr>
        <p:spPr>
          <a:xfrm>
            <a:off x="3776812" y="3562778"/>
            <a:ext cx="1803416" cy="2340720"/>
          </a:xfrm>
          <a:prstGeom prst="snip2DiagRect">
            <a:avLst/>
          </a:prstGeom>
          <a:solidFill>
            <a:schemeClr val="bg1"/>
          </a:solidFill>
          <a:ln w="285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t"/>
          <a:lstStyle/>
          <a:p>
            <a:pPr algn="ctr"/>
            <a:r>
              <a:rPr kumimoji="1" lang="en-US" altLang="ja-JP" sz="2400" dirty="0">
                <a:solidFill>
                  <a:schemeClr val="tx1"/>
                </a:solidFill>
              </a:rPr>
              <a:t>STEP2</a:t>
            </a:r>
          </a:p>
          <a:p>
            <a:pPr algn="ctr"/>
            <a:endParaRPr kumimoji="1" lang="en-US" altLang="ja-JP" sz="2400" dirty="0">
              <a:solidFill>
                <a:schemeClr val="tx1"/>
              </a:solidFill>
            </a:endParaRPr>
          </a:p>
          <a:p>
            <a:pPr algn="ctr"/>
            <a:r>
              <a:rPr kumimoji="1" lang="ja-JP" altLang="en-US" sz="2400">
                <a:solidFill>
                  <a:schemeClr val="tx1"/>
                </a:solidFill>
              </a:rPr>
              <a:t>データ</a:t>
            </a:r>
            <a:endParaRPr kumimoji="1" lang="en-US" altLang="ja-JP" sz="2400" dirty="0">
              <a:solidFill>
                <a:schemeClr val="tx1"/>
              </a:solidFill>
            </a:endParaRPr>
          </a:p>
          <a:p>
            <a:pPr algn="ctr"/>
            <a:r>
              <a:rPr kumimoji="1" lang="ja-JP" altLang="en-US" sz="2400">
                <a:solidFill>
                  <a:schemeClr val="tx1"/>
                </a:solidFill>
              </a:rPr>
              <a:t>読み込み</a:t>
            </a:r>
          </a:p>
          <a:p>
            <a:pPr algn="ctr"/>
            <a:endParaRPr kumimoji="1" lang="ja-JP" altLang="en-US" sz="2400">
              <a:solidFill>
                <a:schemeClr val="tx1"/>
              </a:solidFill>
            </a:endParaRPr>
          </a:p>
        </p:txBody>
      </p:sp>
      <p:sp>
        <p:nvSpPr>
          <p:cNvPr id="7" name="対角する 2 つの角を切り取った四角形 6">
            <a:extLst>
              <a:ext uri="{FF2B5EF4-FFF2-40B4-BE49-F238E27FC236}">
                <a16:creationId xmlns:a16="http://schemas.microsoft.com/office/drawing/2014/main" id="{5A41547E-D088-0FFD-E467-72D2F5CF8F36}"/>
              </a:ext>
            </a:extLst>
          </p:cNvPr>
          <p:cNvSpPr/>
          <p:nvPr/>
        </p:nvSpPr>
        <p:spPr>
          <a:xfrm>
            <a:off x="6367655" y="3562778"/>
            <a:ext cx="2160494" cy="2340720"/>
          </a:xfrm>
          <a:prstGeom prst="snip2DiagRect">
            <a:avLst/>
          </a:prstGeom>
          <a:solidFill>
            <a:schemeClr val="bg1"/>
          </a:solidFill>
          <a:ln w="285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t"/>
          <a:lstStyle/>
          <a:p>
            <a:pPr algn="ctr"/>
            <a:r>
              <a:rPr kumimoji="1" lang="en-US" altLang="ja-JP" sz="2400" dirty="0">
                <a:solidFill>
                  <a:schemeClr val="tx1"/>
                </a:solidFill>
              </a:rPr>
              <a:t>STEP3</a:t>
            </a:r>
          </a:p>
          <a:p>
            <a:pPr algn="ctr"/>
            <a:endParaRPr lang="en-US" altLang="ja-JP" sz="2400" dirty="0">
              <a:solidFill>
                <a:schemeClr val="tx1"/>
              </a:solidFill>
            </a:endParaRPr>
          </a:p>
          <a:p>
            <a:pPr algn="ctr"/>
            <a:r>
              <a:rPr kumimoji="1" lang="ja-JP" altLang="en-US">
                <a:solidFill>
                  <a:schemeClr val="tx1"/>
                </a:solidFill>
              </a:rPr>
              <a:t>データフレーム</a:t>
            </a:r>
            <a:r>
              <a:rPr kumimoji="1" lang="ja-JP" altLang="en-US" sz="2400">
                <a:solidFill>
                  <a:schemeClr val="tx1"/>
                </a:solidFill>
              </a:rPr>
              <a:t>基本情報</a:t>
            </a:r>
          </a:p>
          <a:p>
            <a:pPr algn="ctr"/>
            <a:endParaRPr kumimoji="1" lang="ja-JP" altLang="en-US" sz="2400">
              <a:solidFill>
                <a:schemeClr val="tx1"/>
              </a:solidFill>
            </a:endParaRPr>
          </a:p>
        </p:txBody>
      </p:sp>
      <p:sp>
        <p:nvSpPr>
          <p:cNvPr id="8" name="対角する 2 つの角を切り取った四角形 7">
            <a:extLst>
              <a:ext uri="{FF2B5EF4-FFF2-40B4-BE49-F238E27FC236}">
                <a16:creationId xmlns:a16="http://schemas.microsoft.com/office/drawing/2014/main" id="{DD1FFC8D-0F56-3B63-AFA7-E61684A8478E}"/>
              </a:ext>
            </a:extLst>
          </p:cNvPr>
          <p:cNvSpPr/>
          <p:nvPr/>
        </p:nvSpPr>
        <p:spPr>
          <a:xfrm>
            <a:off x="9315576" y="3562778"/>
            <a:ext cx="2160494" cy="2340720"/>
          </a:xfrm>
          <a:prstGeom prst="snip2DiagRect">
            <a:avLst/>
          </a:prstGeom>
          <a:solidFill>
            <a:schemeClr val="bg1"/>
          </a:solidFill>
          <a:ln w="285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t"/>
          <a:lstStyle/>
          <a:p>
            <a:pPr algn="ctr"/>
            <a:r>
              <a:rPr lang="en-US" altLang="ja-JP" sz="2400" dirty="0">
                <a:solidFill>
                  <a:schemeClr val="tx1"/>
                </a:solidFill>
              </a:rPr>
              <a:t>STEP4</a:t>
            </a:r>
          </a:p>
          <a:p>
            <a:pPr algn="ctr"/>
            <a:endParaRPr lang="en-US" altLang="ja-JP" sz="2400" dirty="0">
              <a:solidFill>
                <a:schemeClr val="tx1"/>
              </a:solidFill>
            </a:endParaRPr>
          </a:p>
          <a:p>
            <a:pPr algn="ctr"/>
            <a:r>
              <a:rPr lang="ja-JP" altLang="en-US" sz="2400">
                <a:solidFill>
                  <a:schemeClr val="tx1"/>
                </a:solidFill>
              </a:rPr>
              <a:t>データ</a:t>
            </a:r>
            <a:endParaRPr lang="en-US" altLang="ja-JP" sz="2400" dirty="0">
              <a:solidFill>
                <a:schemeClr val="tx1"/>
              </a:solidFill>
            </a:endParaRPr>
          </a:p>
          <a:p>
            <a:pPr algn="ctr"/>
            <a:r>
              <a:rPr lang="ja-JP" altLang="en-US" sz="2400">
                <a:solidFill>
                  <a:schemeClr val="tx1"/>
                </a:solidFill>
              </a:rPr>
              <a:t>集計と処理</a:t>
            </a:r>
          </a:p>
        </p:txBody>
      </p:sp>
      <p:sp>
        <p:nvSpPr>
          <p:cNvPr id="18" name="矢印: 下 26">
            <a:extLst>
              <a:ext uri="{FF2B5EF4-FFF2-40B4-BE49-F238E27FC236}">
                <a16:creationId xmlns:a16="http://schemas.microsoft.com/office/drawing/2014/main" id="{F0B44378-6C24-C0B5-8C75-77FF8C81D4CD}"/>
              </a:ext>
            </a:extLst>
          </p:cNvPr>
          <p:cNvSpPr/>
          <p:nvPr/>
        </p:nvSpPr>
        <p:spPr>
          <a:xfrm rot="16200000">
            <a:off x="8544222" y="4364630"/>
            <a:ext cx="755281" cy="737014"/>
          </a:xfrm>
          <a:prstGeom prst="downArrow">
            <a:avLst/>
          </a:prstGeom>
          <a:solidFill>
            <a:srgbClr val="00B05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9" name="矢印: 下 26">
            <a:extLst>
              <a:ext uri="{FF2B5EF4-FFF2-40B4-BE49-F238E27FC236}">
                <a16:creationId xmlns:a16="http://schemas.microsoft.com/office/drawing/2014/main" id="{AC12EA2C-8DA3-0D3E-CEB5-04893E6E3765}"/>
              </a:ext>
            </a:extLst>
          </p:cNvPr>
          <p:cNvSpPr/>
          <p:nvPr/>
        </p:nvSpPr>
        <p:spPr>
          <a:xfrm rot="16200000">
            <a:off x="5593406" y="4364630"/>
            <a:ext cx="755281" cy="737014"/>
          </a:xfrm>
          <a:prstGeom prst="downArrow">
            <a:avLst/>
          </a:prstGeom>
          <a:solidFill>
            <a:srgbClr val="00B05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0" name="矢印: 下 26">
            <a:extLst>
              <a:ext uri="{FF2B5EF4-FFF2-40B4-BE49-F238E27FC236}">
                <a16:creationId xmlns:a16="http://schemas.microsoft.com/office/drawing/2014/main" id="{5D3BB999-87F1-E289-92E2-A49CE2F40A39}"/>
              </a:ext>
            </a:extLst>
          </p:cNvPr>
          <p:cNvSpPr/>
          <p:nvPr/>
        </p:nvSpPr>
        <p:spPr>
          <a:xfrm rot="16200000">
            <a:off x="3005458" y="4365478"/>
            <a:ext cx="755281" cy="737014"/>
          </a:xfrm>
          <a:prstGeom prst="downArrow">
            <a:avLst/>
          </a:prstGeom>
          <a:solidFill>
            <a:srgbClr val="00B05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 name="対角する 2 つの角を切り取った四角形 9">
            <a:extLst>
              <a:ext uri="{FF2B5EF4-FFF2-40B4-BE49-F238E27FC236}">
                <a16:creationId xmlns:a16="http://schemas.microsoft.com/office/drawing/2014/main" id="{F2ED0BB4-C5DF-814B-C187-528C18F2E8FB}"/>
              </a:ext>
            </a:extLst>
          </p:cNvPr>
          <p:cNvSpPr/>
          <p:nvPr/>
        </p:nvSpPr>
        <p:spPr>
          <a:xfrm>
            <a:off x="421450" y="667545"/>
            <a:ext cx="2443947" cy="2340720"/>
          </a:xfrm>
          <a:prstGeom prst="snip2DiagRect">
            <a:avLst/>
          </a:prstGeom>
          <a:solidFill>
            <a:schemeClr val="bg1"/>
          </a:solidFill>
          <a:ln w="381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t"/>
          <a:lstStyle/>
          <a:p>
            <a:pPr algn="ctr"/>
            <a:r>
              <a:rPr kumimoji="1" lang="en-US" altLang="ja-JP" sz="2400" b="1" dirty="0">
                <a:solidFill>
                  <a:schemeClr val="tx1"/>
                </a:solidFill>
              </a:rPr>
              <a:t>STEP0</a:t>
            </a:r>
            <a:endParaRPr kumimoji="1" lang="en" altLang="ja-JP" sz="2400" b="1" dirty="0">
              <a:solidFill>
                <a:schemeClr val="tx1"/>
              </a:solidFill>
            </a:endParaRPr>
          </a:p>
          <a:p>
            <a:pPr algn="just">
              <a:defRPr/>
            </a:pPr>
            <a:r>
              <a:rPr lang="en-US" altLang="ja-JP" sz="2400" u="none" dirty="0">
                <a:solidFill>
                  <a:schemeClr val="tx1"/>
                </a:solidFill>
              </a:rPr>
              <a:t>Python</a:t>
            </a:r>
            <a:r>
              <a:rPr lang="ja-JP" altLang="en-US" sz="2400" u="none">
                <a:solidFill>
                  <a:schemeClr val="tx1"/>
                </a:solidFill>
              </a:rPr>
              <a:t>基礎</a:t>
            </a:r>
            <a:endParaRPr lang="en-US" altLang="ja-JP" sz="2400" u="none" dirty="0">
              <a:solidFill>
                <a:schemeClr val="tx1"/>
              </a:solidFill>
            </a:endParaRPr>
          </a:p>
          <a:p>
            <a:pPr>
              <a:defRPr/>
            </a:pPr>
            <a:r>
              <a:rPr lang="ja-JP" altLang="en-US" sz="2400" u="sng">
                <a:solidFill>
                  <a:schemeClr val="tx1"/>
                </a:solidFill>
              </a:rPr>
              <a:t>変数、リスト</a:t>
            </a:r>
            <a:endParaRPr lang="en-US" altLang="ja-JP" sz="2400" u="sng" dirty="0">
              <a:solidFill>
                <a:schemeClr val="tx1"/>
              </a:solidFill>
            </a:endParaRPr>
          </a:p>
          <a:p>
            <a:pPr>
              <a:defRPr/>
            </a:pPr>
            <a:r>
              <a:rPr lang="ja-JP" altLang="en-US" sz="2400" u="sng">
                <a:solidFill>
                  <a:schemeClr val="tx1"/>
                </a:solidFill>
              </a:rPr>
              <a:t>データの型</a:t>
            </a:r>
            <a:endParaRPr lang="en-US" altLang="ja-JP" sz="2400" u="sng" dirty="0">
              <a:solidFill>
                <a:schemeClr val="tx1"/>
              </a:solidFill>
            </a:endParaRPr>
          </a:p>
          <a:p>
            <a:pPr>
              <a:defRPr/>
            </a:pPr>
            <a:r>
              <a:rPr lang="ja-JP" altLang="en-US" sz="2400" u="sng">
                <a:solidFill>
                  <a:schemeClr val="tx1"/>
                </a:solidFill>
              </a:rPr>
              <a:t>ライブラリ</a:t>
            </a:r>
          </a:p>
          <a:p>
            <a:pPr algn="ctr"/>
            <a:endParaRPr kumimoji="1" lang="ja-JP" altLang="en-US" sz="2400">
              <a:solidFill>
                <a:schemeClr val="tx1"/>
              </a:solidFill>
            </a:endParaRPr>
          </a:p>
        </p:txBody>
      </p:sp>
      <p:sp>
        <p:nvSpPr>
          <p:cNvPr id="11" name="矢印: 下 26">
            <a:extLst>
              <a:ext uri="{FF2B5EF4-FFF2-40B4-BE49-F238E27FC236}">
                <a16:creationId xmlns:a16="http://schemas.microsoft.com/office/drawing/2014/main" id="{EDC2296E-B55C-7B5C-CB63-B1118080F06E}"/>
              </a:ext>
            </a:extLst>
          </p:cNvPr>
          <p:cNvSpPr/>
          <p:nvPr/>
        </p:nvSpPr>
        <p:spPr>
          <a:xfrm>
            <a:off x="1265782" y="2926715"/>
            <a:ext cx="755281" cy="636063"/>
          </a:xfrm>
          <a:prstGeom prst="downArrow">
            <a:avLst/>
          </a:prstGeom>
          <a:solidFill>
            <a:srgbClr val="00B05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ja-JP" altLang="en-US"/>
          </a:p>
        </p:txBody>
      </p:sp>
    </p:spTree>
    <p:extLst>
      <p:ext uri="{BB962C8B-B14F-4D97-AF65-F5344CB8AC3E}">
        <p14:creationId xmlns:p14="http://schemas.microsoft.com/office/powerpoint/2010/main" val="379937108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テキスト ボックス 2">
            <a:extLst>
              <a:ext uri="{FF2B5EF4-FFF2-40B4-BE49-F238E27FC236}">
                <a16:creationId xmlns:a16="http://schemas.microsoft.com/office/drawing/2014/main" id="{7A38A49E-61FA-1B94-2DFD-A71AB77004BD}"/>
              </a:ext>
            </a:extLst>
          </p:cNvPr>
          <p:cNvSpPr txBox="1"/>
          <p:nvPr/>
        </p:nvSpPr>
        <p:spPr>
          <a:xfrm>
            <a:off x="701565" y="2823073"/>
            <a:ext cx="6097162" cy="461665"/>
          </a:xfrm>
          <a:prstGeom prst="rect">
            <a:avLst/>
          </a:prstGeom>
          <a:noFill/>
        </p:spPr>
        <p:txBody>
          <a:bodyPr wrap="square">
            <a:spAutoFit/>
          </a:bodyPr>
          <a:lstStyle/>
          <a:p>
            <a:r>
              <a:rPr lang="en-US" altLang="ja-JP" sz="2400" b="0" dirty="0">
                <a:solidFill>
                  <a:srgbClr val="AF00DB"/>
                </a:solidFill>
                <a:effectLst/>
                <a:latin typeface="Courier New" panose="02070309020205020404" pitchFamily="49" charset="0"/>
              </a:rPr>
              <a:t>import</a:t>
            </a:r>
            <a:r>
              <a:rPr lang="en-US" altLang="ja-JP" sz="2400" b="0" dirty="0">
                <a:solidFill>
                  <a:srgbClr val="000000"/>
                </a:solidFill>
                <a:effectLst/>
                <a:latin typeface="Courier New" panose="02070309020205020404" pitchFamily="49" charset="0"/>
              </a:rPr>
              <a:t> pandas </a:t>
            </a:r>
            <a:r>
              <a:rPr lang="en-US" altLang="ja-JP" sz="2400" b="0" dirty="0">
                <a:solidFill>
                  <a:srgbClr val="AF00DB"/>
                </a:solidFill>
                <a:effectLst/>
                <a:latin typeface="Courier New" panose="02070309020205020404" pitchFamily="49" charset="0"/>
              </a:rPr>
              <a:t>as</a:t>
            </a:r>
            <a:r>
              <a:rPr lang="en-US" altLang="ja-JP" sz="2400" b="0" dirty="0">
                <a:solidFill>
                  <a:srgbClr val="000000"/>
                </a:solidFill>
                <a:effectLst/>
                <a:latin typeface="Courier New" panose="02070309020205020404" pitchFamily="49" charset="0"/>
              </a:rPr>
              <a:t> pd</a:t>
            </a:r>
          </a:p>
        </p:txBody>
      </p:sp>
      <p:sp>
        <p:nvSpPr>
          <p:cNvPr id="11" name="テキスト ボックス 10">
            <a:extLst>
              <a:ext uri="{FF2B5EF4-FFF2-40B4-BE49-F238E27FC236}">
                <a16:creationId xmlns:a16="http://schemas.microsoft.com/office/drawing/2014/main" id="{DA4A9358-35F8-6FAF-89F2-F17C56EFB371}"/>
              </a:ext>
            </a:extLst>
          </p:cNvPr>
          <p:cNvSpPr txBox="1"/>
          <p:nvPr/>
        </p:nvSpPr>
        <p:spPr>
          <a:xfrm>
            <a:off x="701565" y="3771264"/>
            <a:ext cx="10289699" cy="830997"/>
          </a:xfrm>
          <a:prstGeom prst="rect">
            <a:avLst/>
          </a:prstGeom>
          <a:noFill/>
        </p:spPr>
        <p:txBody>
          <a:bodyPr wrap="square">
            <a:spAutoFit/>
          </a:bodyPr>
          <a:lstStyle/>
          <a:p>
            <a:pPr algn="just"/>
            <a:r>
              <a:rPr lang="en-US" altLang="ja-JP" sz="2400" b="0" dirty="0">
                <a:effectLst/>
                <a:latin typeface="Courier New" panose="02070309020205020404" pitchFamily="49" charset="0"/>
              </a:rPr>
              <a:t>Pandas</a:t>
            </a:r>
            <a:r>
              <a:rPr lang="ja-JP" altLang="en-US" sz="2400" b="0" dirty="0">
                <a:effectLst/>
                <a:latin typeface="Courier New" panose="02070309020205020404" pitchFamily="49" charset="0"/>
              </a:rPr>
              <a:t>というライブラリを</a:t>
            </a:r>
            <a:r>
              <a:rPr lang="en-US" altLang="ja-JP" sz="2400" b="1" dirty="0">
                <a:effectLst/>
                <a:latin typeface="Courier New" panose="02070309020205020404" pitchFamily="49" charset="0"/>
              </a:rPr>
              <a:t>pd</a:t>
            </a:r>
            <a:r>
              <a:rPr lang="ja-JP" altLang="en-US" sz="2400" b="1" dirty="0">
                <a:effectLst/>
                <a:latin typeface="Courier New" panose="02070309020205020404" pitchFamily="49" charset="0"/>
              </a:rPr>
              <a:t>という略称</a:t>
            </a:r>
            <a:r>
              <a:rPr lang="ja-JP" altLang="en-US" sz="2400" b="0" dirty="0">
                <a:effectLst/>
                <a:latin typeface="Courier New" panose="02070309020205020404" pitchFamily="49" charset="0"/>
              </a:rPr>
              <a:t>でインポートします。</a:t>
            </a:r>
            <a:endParaRPr lang="en-US" altLang="ja-JP" sz="2400" b="0" dirty="0">
              <a:effectLst/>
              <a:latin typeface="Courier New" panose="02070309020205020404" pitchFamily="49" charset="0"/>
            </a:endParaRPr>
          </a:p>
          <a:p>
            <a:pPr algn="just"/>
            <a:r>
              <a:rPr lang="ja-JP" altLang="en-US" sz="2400" dirty="0">
                <a:latin typeface="Courier New" panose="02070309020205020404" pitchFamily="49" charset="0"/>
              </a:rPr>
              <a:t>（</a:t>
            </a:r>
            <a:r>
              <a:rPr lang="en-US" altLang="ja-JP" sz="2400" b="0" dirty="0">
                <a:effectLst/>
                <a:latin typeface="Courier New" panose="02070309020205020404" pitchFamily="49" charset="0"/>
              </a:rPr>
              <a:t>pd</a:t>
            </a:r>
            <a:r>
              <a:rPr lang="ja-JP" altLang="en-US" sz="2400" dirty="0">
                <a:latin typeface="Courier New" panose="02070309020205020404" pitchFamily="49" charset="0"/>
              </a:rPr>
              <a:t>でなくても良いですが、多くの人が</a:t>
            </a:r>
            <a:r>
              <a:rPr lang="en-US" altLang="ja-JP" sz="2400" dirty="0">
                <a:latin typeface="Courier New" panose="02070309020205020404" pitchFamily="49" charset="0"/>
              </a:rPr>
              <a:t>pd</a:t>
            </a:r>
            <a:r>
              <a:rPr lang="ja-JP" altLang="en-US" sz="2400" dirty="0">
                <a:latin typeface="Courier New" panose="02070309020205020404" pitchFamily="49" charset="0"/>
              </a:rPr>
              <a:t>を使っています。）</a:t>
            </a:r>
            <a:endParaRPr lang="en-US" altLang="ja-JP" sz="2400" b="0" dirty="0">
              <a:effectLst/>
              <a:latin typeface="Courier New" panose="02070309020205020404" pitchFamily="49" charset="0"/>
            </a:endParaRPr>
          </a:p>
        </p:txBody>
      </p:sp>
      <p:sp>
        <p:nvSpPr>
          <p:cNvPr id="2" name="スライド番号プレースホルダー 1">
            <a:extLst>
              <a:ext uri="{FF2B5EF4-FFF2-40B4-BE49-F238E27FC236}">
                <a16:creationId xmlns:a16="http://schemas.microsoft.com/office/drawing/2014/main" id="{968697C0-B3B3-B0E3-1CE4-A9CADC9BF529}"/>
              </a:ext>
            </a:extLst>
          </p:cNvPr>
          <p:cNvSpPr>
            <a:spLocks noGrp="1"/>
          </p:cNvSpPr>
          <p:nvPr>
            <p:ph type="sldNum" sz="quarter" idx="12"/>
          </p:nvPr>
        </p:nvSpPr>
        <p:spPr/>
        <p:txBody>
          <a:bodyPr/>
          <a:lstStyle/>
          <a:p>
            <a:fld id="{D0DED96A-F066-47E4-9553-675BF6234992}" type="slidenum">
              <a:rPr kumimoji="1" lang="ja-JP" altLang="en-US" smtClean="0"/>
              <a:t>25</a:t>
            </a:fld>
            <a:endParaRPr kumimoji="1" lang="ja-JP" altLang="en-US"/>
          </a:p>
        </p:txBody>
      </p:sp>
      <p:sp>
        <p:nvSpPr>
          <p:cNvPr id="8" name="テキスト ボックス 7">
            <a:extLst>
              <a:ext uri="{FF2B5EF4-FFF2-40B4-BE49-F238E27FC236}">
                <a16:creationId xmlns:a16="http://schemas.microsoft.com/office/drawing/2014/main" id="{09ECE742-8674-761E-CA8E-22A86B93AE8F}"/>
              </a:ext>
            </a:extLst>
          </p:cNvPr>
          <p:cNvSpPr txBox="1"/>
          <p:nvPr/>
        </p:nvSpPr>
        <p:spPr>
          <a:xfrm>
            <a:off x="2091267" y="624007"/>
            <a:ext cx="8978900" cy="461665"/>
          </a:xfrm>
          <a:prstGeom prst="rect">
            <a:avLst/>
          </a:prstGeom>
          <a:noFill/>
        </p:spPr>
        <p:txBody>
          <a:bodyPr wrap="square">
            <a:spAutoFit/>
          </a:bodyPr>
          <a:lstStyle>
            <a:defPPr>
              <a:defRPr lang="ja-JP"/>
            </a:defPPr>
            <a:lvl1pPr>
              <a:defRPr sz="2400" b="0">
                <a:effectLst/>
                <a:latin typeface="Courier New" panose="02070309020205020404" pitchFamily="49" charset="0"/>
              </a:defRPr>
            </a:lvl1pPr>
          </a:lstStyle>
          <a:p>
            <a:r>
              <a:rPr lang="en-US" altLang="ja-JP" dirty="0"/>
              <a:t>Pandas-</a:t>
            </a:r>
            <a:r>
              <a:rPr lang="ja-JP" altLang="en-US" dirty="0"/>
              <a:t>ライブラリのデータフレーム機能を使うため、</a:t>
            </a:r>
          </a:p>
        </p:txBody>
      </p:sp>
      <p:sp>
        <p:nvSpPr>
          <p:cNvPr id="9" name="テキスト ボックス 8">
            <a:extLst>
              <a:ext uri="{FF2B5EF4-FFF2-40B4-BE49-F238E27FC236}">
                <a16:creationId xmlns:a16="http://schemas.microsoft.com/office/drawing/2014/main" id="{697B1E53-22AE-3DEC-3C48-900B302CCFC3}"/>
              </a:ext>
            </a:extLst>
          </p:cNvPr>
          <p:cNvSpPr txBox="1"/>
          <p:nvPr/>
        </p:nvSpPr>
        <p:spPr>
          <a:xfrm>
            <a:off x="2091267" y="1045699"/>
            <a:ext cx="8788400" cy="461665"/>
          </a:xfrm>
          <a:prstGeom prst="rect">
            <a:avLst/>
          </a:prstGeom>
          <a:noFill/>
        </p:spPr>
        <p:txBody>
          <a:bodyPr wrap="square">
            <a:spAutoFit/>
          </a:bodyPr>
          <a:lstStyle/>
          <a:p>
            <a:r>
              <a:rPr lang="en-US" altLang="ja-JP" sz="2400" b="0" dirty="0">
                <a:effectLst/>
                <a:latin typeface="Courier New" panose="02070309020205020404" pitchFamily="49" charset="0"/>
              </a:rPr>
              <a:t>Pandas</a:t>
            </a:r>
            <a:r>
              <a:rPr lang="ja-JP" altLang="en-US" sz="2400" b="0" dirty="0">
                <a:effectLst/>
                <a:latin typeface="Courier New" panose="02070309020205020404" pitchFamily="49" charset="0"/>
              </a:rPr>
              <a:t>ライブラリをインポートする必要があります。</a:t>
            </a:r>
            <a:endParaRPr lang="en-US" altLang="ja-JP" sz="2400" b="0" dirty="0">
              <a:effectLst/>
              <a:latin typeface="Courier New" panose="02070309020205020404" pitchFamily="49" charset="0"/>
            </a:endParaRPr>
          </a:p>
        </p:txBody>
      </p:sp>
      <p:sp>
        <p:nvSpPr>
          <p:cNvPr id="10" name="テキスト ボックス 9">
            <a:extLst>
              <a:ext uri="{FF2B5EF4-FFF2-40B4-BE49-F238E27FC236}">
                <a16:creationId xmlns:a16="http://schemas.microsoft.com/office/drawing/2014/main" id="{8FA11C5A-CDA6-8E61-5062-0749F8A9B8E5}"/>
              </a:ext>
            </a:extLst>
          </p:cNvPr>
          <p:cNvSpPr txBox="1"/>
          <p:nvPr/>
        </p:nvSpPr>
        <p:spPr>
          <a:xfrm>
            <a:off x="701566" y="2238898"/>
            <a:ext cx="1673334" cy="461665"/>
          </a:xfrm>
          <a:prstGeom prst="rect">
            <a:avLst/>
          </a:prstGeom>
          <a:solidFill>
            <a:schemeClr val="bg1"/>
          </a:solidFill>
          <a:ln>
            <a:solidFill>
              <a:schemeClr val="tx1"/>
            </a:solidFill>
          </a:ln>
        </p:spPr>
        <p:txBody>
          <a:bodyPr wrap="square">
            <a:spAutoFit/>
          </a:bodyPr>
          <a:lstStyle/>
          <a:p>
            <a:r>
              <a:rPr lang="ja-JP" altLang="en-US" sz="2400" b="1" dirty="0">
                <a:effectLst/>
                <a:latin typeface="Courier New" panose="02070309020205020404" pitchFamily="49" charset="0"/>
              </a:rPr>
              <a:t>コード</a:t>
            </a:r>
            <a:r>
              <a:rPr lang="en-US" altLang="ja-JP" sz="2400" b="1" dirty="0">
                <a:latin typeface="Courier New" panose="02070309020205020404" pitchFamily="49" charset="0"/>
              </a:rPr>
              <a:t>05</a:t>
            </a:r>
            <a:endParaRPr lang="en-US" altLang="ja-JP" sz="2400" b="1" dirty="0">
              <a:effectLst/>
              <a:latin typeface="Courier New" panose="02070309020205020404" pitchFamily="49" charset="0"/>
            </a:endParaRPr>
          </a:p>
        </p:txBody>
      </p:sp>
      <p:sp>
        <p:nvSpPr>
          <p:cNvPr id="7" name="対角する 2 つの角を切り取った四角形 6">
            <a:extLst>
              <a:ext uri="{FF2B5EF4-FFF2-40B4-BE49-F238E27FC236}">
                <a16:creationId xmlns:a16="http://schemas.microsoft.com/office/drawing/2014/main" id="{817B9517-25C2-4394-3BDB-9B272E5449D8}"/>
              </a:ext>
            </a:extLst>
          </p:cNvPr>
          <p:cNvSpPr/>
          <p:nvPr/>
        </p:nvSpPr>
        <p:spPr>
          <a:xfrm>
            <a:off x="0" y="0"/>
            <a:ext cx="1847046" cy="1885555"/>
          </a:xfrm>
          <a:prstGeom prst="snip2DiagRect">
            <a:avLst/>
          </a:prstGeom>
          <a:solidFill>
            <a:schemeClr val="bg1"/>
          </a:solidFill>
          <a:ln w="28575">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t"/>
          <a:lstStyle/>
          <a:p>
            <a:pPr algn="ctr"/>
            <a:r>
              <a:rPr kumimoji="1" lang="en-US" altLang="ja-JP" dirty="0">
                <a:solidFill>
                  <a:schemeClr val="tx1"/>
                </a:solidFill>
              </a:rPr>
              <a:t>STEP1</a:t>
            </a:r>
          </a:p>
          <a:p>
            <a:pPr algn="ctr"/>
            <a:endParaRPr kumimoji="1" lang="en" altLang="ja-JP" dirty="0">
              <a:solidFill>
                <a:schemeClr val="tx1"/>
              </a:solidFill>
            </a:endParaRPr>
          </a:p>
          <a:p>
            <a:pPr algn="ctr"/>
            <a:r>
              <a:rPr kumimoji="1" lang="en" altLang="ja-JP" dirty="0">
                <a:solidFill>
                  <a:schemeClr val="tx1"/>
                </a:solidFill>
              </a:rPr>
              <a:t>Pandas</a:t>
            </a:r>
          </a:p>
          <a:p>
            <a:pPr algn="ctr"/>
            <a:r>
              <a:rPr kumimoji="1" lang="ja-JP" altLang="en-US">
                <a:solidFill>
                  <a:schemeClr val="tx1"/>
                </a:solidFill>
              </a:rPr>
              <a:t>ライブラリ</a:t>
            </a:r>
            <a:endParaRPr kumimoji="1" lang="en-US" altLang="ja-JP" dirty="0">
              <a:solidFill>
                <a:schemeClr val="tx1"/>
              </a:solidFill>
            </a:endParaRPr>
          </a:p>
          <a:p>
            <a:pPr algn="ctr"/>
            <a:r>
              <a:rPr kumimoji="1" lang="ja-JP" altLang="en-US">
                <a:solidFill>
                  <a:schemeClr val="tx1"/>
                </a:solidFill>
              </a:rPr>
              <a:t>インポート</a:t>
            </a:r>
          </a:p>
        </p:txBody>
      </p:sp>
    </p:spTree>
    <p:extLst>
      <p:ext uri="{BB962C8B-B14F-4D97-AF65-F5344CB8AC3E}">
        <p14:creationId xmlns:p14="http://schemas.microsoft.com/office/powerpoint/2010/main" val="344356183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図 5">
            <a:extLst>
              <a:ext uri="{FF2B5EF4-FFF2-40B4-BE49-F238E27FC236}">
                <a16:creationId xmlns:a16="http://schemas.microsoft.com/office/drawing/2014/main" id="{00CDEDB6-76B8-E18F-54D8-AABBAFF2E092}"/>
              </a:ext>
            </a:extLst>
          </p:cNvPr>
          <p:cNvPicPr>
            <a:picLocks noChangeAspect="1"/>
          </p:cNvPicPr>
          <p:nvPr/>
        </p:nvPicPr>
        <p:blipFill>
          <a:blip r:embed="rId2"/>
          <a:stretch>
            <a:fillRect/>
          </a:stretch>
        </p:blipFill>
        <p:spPr>
          <a:xfrm>
            <a:off x="757614" y="1701280"/>
            <a:ext cx="8636338" cy="1901996"/>
          </a:xfrm>
          <a:prstGeom prst="rect">
            <a:avLst/>
          </a:prstGeom>
        </p:spPr>
      </p:pic>
      <p:sp>
        <p:nvSpPr>
          <p:cNvPr id="10" name="正方形/長方形 9">
            <a:extLst>
              <a:ext uri="{FF2B5EF4-FFF2-40B4-BE49-F238E27FC236}">
                <a16:creationId xmlns:a16="http://schemas.microsoft.com/office/drawing/2014/main" id="{DAF2D44A-2523-27C0-C2F6-D8676F0C2059}"/>
              </a:ext>
            </a:extLst>
          </p:cNvPr>
          <p:cNvSpPr/>
          <p:nvPr/>
        </p:nvSpPr>
        <p:spPr>
          <a:xfrm>
            <a:off x="816550" y="2395341"/>
            <a:ext cx="3755450" cy="459692"/>
          </a:xfrm>
          <a:prstGeom prst="rect">
            <a:avLst/>
          </a:prstGeom>
          <a:noFill/>
          <a:ln w="28575">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 name="矢印: 右 10">
            <a:extLst>
              <a:ext uri="{FF2B5EF4-FFF2-40B4-BE49-F238E27FC236}">
                <a16:creationId xmlns:a16="http://schemas.microsoft.com/office/drawing/2014/main" id="{EA0A0DFA-6065-85B5-E284-FBA06375BDA7}"/>
              </a:ext>
            </a:extLst>
          </p:cNvPr>
          <p:cNvSpPr/>
          <p:nvPr/>
        </p:nvSpPr>
        <p:spPr>
          <a:xfrm>
            <a:off x="300717" y="2418812"/>
            <a:ext cx="435001" cy="412750"/>
          </a:xfrm>
          <a:prstGeom prst="rightArrow">
            <a:avLst/>
          </a:prstGeom>
          <a:solidFill>
            <a:srgbClr val="C00000"/>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13" name="図 12">
            <a:extLst>
              <a:ext uri="{FF2B5EF4-FFF2-40B4-BE49-F238E27FC236}">
                <a16:creationId xmlns:a16="http://schemas.microsoft.com/office/drawing/2014/main" id="{A1C86E7F-A38C-25C2-44C0-F867B817B115}"/>
              </a:ext>
            </a:extLst>
          </p:cNvPr>
          <p:cNvPicPr>
            <a:picLocks noChangeAspect="1"/>
          </p:cNvPicPr>
          <p:nvPr/>
        </p:nvPicPr>
        <p:blipFill rotWithShape="1">
          <a:blip r:embed="rId3"/>
          <a:srcRect b="48498"/>
          <a:stretch/>
        </p:blipFill>
        <p:spPr>
          <a:xfrm>
            <a:off x="816550" y="3740704"/>
            <a:ext cx="10087699" cy="2964270"/>
          </a:xfrm>
          <a:prstGeom prst="rect">
            <a:avLst/>
          </a:prstGeom>
        </p:spPr>
      </p:pic>
      <p:sp>
        <p:nvSpPr>
          <p:cNvPr id="14" name="正方形/長方形 13">
            <a:extLst>
              <a:ext uri="{FF2B5EF4-FFF2-40B4-BE49-F238E27FC236}">
                <a16:creationId xmlns:a16="http://schemas.microsoft.com/office/drawing/2014/main" id="{8EF35ACF-2E29-727B-2EC2-290F4859553A}"/>
              </a:ext>
            </a:extLst>
          </p:cNvPr>
          <p:cNvSpPr/>
          <p:nvPr/>
        </p:nvSpPr>
        <p:spPr>
          <a:xfrm>
            <a:off x="967027" y="4442321"/>
            <a:ext cx="973606" cy="459692"/>
          </a:xfrm>
          <a:prstGeom prst="rect">
            <a:avLst/>
          </a:prstGeom>
          <a:noFill/>
          <a:ln w="28575">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5" name="矢印: 右 14">
            <a:extLst>
              <a:ext uri="{FF2B5EF4-FFF2-40B4-BE49-F238E27FC236}">
                <a16:creationId xmlns:a16="http://schemas.microsoft.com/office/drawing/2014/main" id="{882C8769-7B60-20D6-1A8F-C4A8050756C3}"/>
              </a:ext>
            </a:extLst>
          </p:cNvPr>
          <p:cNvSpPr/>
          <p:nvPr/>
        </p:nvSpPr>
        <p:spPr>
          <a:xfrm>
            <a:off x="376069" y="4465792"/>
            <a:ext cx="435001" cy="412750"/>
          </a:xfrm>
          <a:prstGeom prst="rightArrow">
            <a:avLst/>
          </a:prstGeom>
          <a:solidFill>
            <a:srgbClr val="C00000"/>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 name="スライド番号プレースホルダー 4">
            <a:extLst>
              <a:ext uri="{FF2B5EF4-FFF2-40B4-BE49-F238E27FC236}">
                <a16:creationId xmlns:a16="http://schemas.microsoft.com/office/drawing/2014/main" id="{B0AB9DC0-6693-1E57-1D3A-B1369926F94C}"/>
              </a:ext>
            </a:extLst>
          </p:cNvPr>
          <p:cNvSpPr>
            <a:spLocks noGrp="1"/>
          </p:cNvSpPr>
          <p:nvPr>
            <p:ph type="sldNum" sz="quarter" idx="12"/>
          </p:nvPr>
        </p:nvSpPr>
        <p:spPr/>
        <p:txBody>
          <a:bodyPr/>
          <a:lstStyle/>
          <a:p>
            <a:fld id="{D0DED96A-F066-47E4-9553-675BF6234992}" type="slidenum">
              <a:rPr kumimoji="1" lang="ja-JP" altLang="en-US" smtClean="0"/>
              <a:t>26</a:t>
            </a:fld>
            <a:endParaRPr kumimoji="1" lang="ja-JP" altLang="en-US"/>
          </a:p>
        </p:txBody>
      </p:sp>
      <p:sp>
        <p:nvSpPr>
          <p:cNvPr id="3" name="対角する 2 つの角を切り取った四角形 2">
            <a:extLst>
              <a:ext uri="{FF2B5EF4-FFF2-40B4-BE49-F238E27FC236}">
                <a16:creationId xmlns:a16="http://schemas.microsoft.com/office/drawing/2014/main" id="{AF20204B-3A23-A4B6-C57B-A95770408D68}"/>
              </a:ext>
            </a:extLst>
          </p:cNvPr>
          <p:cNvSpPr/>
          <p:nvPr/>
        </p:nvSpPr>
        <p:spPr>
          <a:xfrm>
            <a:off x="264633" y="79590"/>
            <a:ext cx="1404788" cy="1441022"/>
          </a:xfrm>
          <a:prstGeom prst="snip2DiagRect">
            <a:avLst/>
          </a:prstGeom>
          <a:solidFill>
            <a:schemeClr val="bg1"/>
          </a:solidFill>
          <a:ln w="28575">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t"/>
          <a:lstStyle/>
          <a:p>
            <a:pPr algn="ctr"/>
            <a:r>
              <a:rPr kumimoji="1" lang="en-US" altLang="ja-JP" dirty="0">
                <a:solidFill>
                  <a:schemeClr val="tx1"/>
                </a:solidFill>
              </a:rPr>
              <a:t>STEP2</a:t>
            </a:r>
          </a:p>
          <a:p>
            <a:pPr algn="ctr"/>
            <a:endParaRPr kumimoji="1" lang="en-US" altLang="ja-JP" dirty="0">
              <a:solidFill>
                <a:schemeClr val="tx1"/>
              </a:solidFill>
            </a:endParaRPr>
          </a:p>
          <a:p>
            <a:pPr algn="ctr"/>
            <a:r>
              <a:rPr kumimoji="1" lang="ja-JP" altLang="en-US" dirty="0">
                <a:solidFill>
                  <a:schemeClr val="tx1"/>
                </a:solidFill>
              </a:rPr>
              <a:t>データ</a:t>
            </a:r>
            <a:endParaRPr kumimoji="1" lang="en-US" altLang="ja-JP" dirty="0">
              <a:solidFill>
                <a:schemeClr val="tx1"/>
              </a:solidFill>
            </a:endParaRPr>
          </a:p>
          <a:p>
            <a:pPr algn="ctr"/>
            <a:r>
              <a:rPr kumimoji="1" lang="ja-JP" altLang="en-US" dirty="0">
                <a:solidFill>
                  <a:schemeClr val="tx1"/>
                </a:solidFill>
              </a:rPr>
              <a:t>読み込み</a:t>
            </a:r>
          </a:p>
          <a:p>
            <a:pPr algn="ctr"/>
            <a:endParaRPr kumimoji="1" lang="ja-JP" altLang="en-US" dirty="0">
              <a:solidFill>
                <a:schemeClr val="tx1"/>
              </a:solidFill>
            </a:endParaRPr>
          </a:p>
        </p:txBody>
      </p:sp>
      <p:sp>
        <p:nvSpPr>
          <p:cNvPr id="9" name="テキスト ボックス 8">
            <a:extLst>
              <a:ext uri="{FF2B5EF4-FFF2-40B4-BE49-F238E27FC236}">
                <a16:creationId xmlns:a16="http://schemas.microsoft.com/office/drawing/2014/main" id="{275E65D5-0D05-2886-02E4-049333254C00}"/>
              </a:ext>
            </a:extLst>
          </p:cNvPr>
          <p:cNvSpPr txBox="1"/>
          <p:nvPr/>
        </p:nvSpPr>
        <p:spPr>
          <a:xfrm>
            <a:off x="757614" y="2354279"/>
            <a:ext cx="6443170" cy="523220"/>
          </a:xfrm>
          <a:prstGeom prst="rect">
            <a:avLst/>
          </a:prstGeom>
          <a:solidFill>
            <a:schemeClr val="bg1"/>
          </a:solidFill>
        </p:spPr>
        <p:txBody>
          <a:bodyPr wrap="square">
            <a:spAutoFit/>
          </a:bodyPr>
          <a:lstStyle/>
          <a:p>
            <a:r>
              <a:rPr lang="ja-JP" altLang="en-US" sz="2800" b="1" dirty="0"/>
              <a:t>https://drive.google.com/</a:t>
            </a:r>
          </a:p>
        </p:txBody>
      </p:sp>
      <p:sp>
        <p:nvSpPr>
          <p:cNvPr id="12" name="テキスト ボックス 11">
            <a:extLst>
              <a:ext uri="{FF2B5EF4-FFF2-40B4-BE49-F238E27FC236}">
                <a16:creationId xmlns:a16="http://schemas.microsoft.com/office/drawing/2014/main" id="{F44DA64E-292E-6413-CA20-C1162F6406E2}"/>
              </a:ext>
            </a:extLst>
          </p:cNvPr>
          <p:cNvSpPr txBox="1"/>
          <p:nvPr/>
        </p:nvSpPr>
        <p:spPr>
          <a:xfrm>
            <a:off x="871694" y="2362530"/>
            <a:ext cx="4771317" cy="523220"/>
          </a:xfrm>
          <a:prstGeom prst="rect">
            <a:avLst/>
          </a:prstGeom>
          <a:solidFill>
            <a:schemeClr val="bg1"/>
          </a:solidFill>
        </p:spPr>
        <p:txBody>
          <a:bodyPr wrap="square">
            <a:spAutoFit/>
          </a:bodyPr>
          <a:lstStyle/>
          <a:p>
            <a:r>
              <a:rPr lang="ja-JP" altLang="en-US" sz="2800" b="1" dirty="0">
                <a:highlight>
                  <a:srgbClr val="FFFF00"/>
                </a:highlight>
              </a:rPr>
              <a:t>https://drive.google.com/</a:t>
            </a:r>
          </a:p>
        </p:txBody>
      </p:sp>
      <p:sp>
        <p:nvSpPr>
          <p:cNvPr id="17" name="テキスト ボックス 16">
            <a:extLst>
              <a:ext uri="{FF2B5EF4-FFF2-40B4-BE49-F238E27FC236}">
                <a16:creationId xmlns:a16="http://schemas.microsoft.com/office/drawing/2014/main" id="{FB76C7A7-7FF2-A0A0-76C3-545B205461EB}"/>
              </a:ext>
            </a:extLst>
          </p:cNvPr>
          <p:cNvSpPr txBox="1"/>
          <p:nvPr/>
        </p:nvSpPr>
        <p:spPr>
          <a:xfrm>
            <a:off x="5495697" y="2400466"/>
            <a:ext cx="4248610" cy="369332"/>
          </a:xfrm>
          <a:prstGeom prst="rect">
            <a:avLst/>
          </a:prstGeom>
          <a:noFill/>
        </p:spPr>
        <p:txBody>
          <a:bodyPr wrap="square">
            <a:spAutoFit/>
          </a:bodyPr>
          <a:lstStyle/>
          <a:p>
            <a:r>
              <a:rPr lang="en-US" altLang="ja-JP" sz="1800" b="1" dirty="0">
                <a:effectLst/>
                <a:latin typeface="Courier New" panose="02070309020205020404" pitchFamily="49" charset="0"/>
              </a:rPr>
              <a:t>Google</a:t>
            </a:r>
            <a:r>
              <a:rPr lang="ja-JP" altLang="en-US" sz="1800" b="1" dirty="0">
                <a:effectLst/>
                <a:latin typeface="Courier New" panose="02070309020205020404" pitchFamily="49" charset="0"/>
              </a:rPr>
              <a:t>アカウントでログインします。</a:t>
            </a:r>
            <a:endParaRPr lang="ja-JP" altLang="en-US" b="1" dirty="0"/>
          </a:p>
        </p:txBody>
      </p:sp>
      <p:sp>
        <p:nvSpPr>
          <p:cNvPr id="2" name="テキスト ボックス 1">
            <a:extLst>
              <a:ext uri="{FF2B5EF4-FFF2-40B4-BE49-F238E27FC236}">
                <a16:creationId xmlns:a16="http://schemas.microsoft.com/office/drawing/2014/main" id="{1BEF3D91-95DA-77DD-0478-9B49F8D0510A}"/>
              </a:ext>
            </a:extLst>
          </p:cNvPr>
          <p:cNvSpPr txBox="1"/>
          <p:nvPr/>
        </p:nvSpPr>
        <p:spPr>
          <a:xfrm>
            <a:off x="1770325" y="462776"/>
            <a:ext cx="9583475" cy="400110"/>
          </a:xfrm>
          <a:prstGeom prst="rect">
            <a:avLst/>
          </a:prstGeom>
          <a:noFill/>
          <a:ln>
            <a:solidFill>
              <a:schemeClr val="tx1"/>
            </a:solidFill>
          </a:ln>
        </p:spPr>
        <p:txBody>
          <a:bodyPr wrap="square">
            <a:spAutoFit/>
          </a:bodyPr>
          <a:lstStyle/>
          <a:p>
            <a:r>
              <a:rPr lang="en-US" altLang="ja-JP" sz="2000" b="0" dirty="0">
                <a:effectLst/>
                <a:latin typeface="Courier New" panose="02070309020205020404" pitchFamily="49" charset="0"/>
              </a:rPr>
              <a:t>Google Drive</a:t>
            </a:r>
            <a:r>
              <a:rPr lang="ja-JP" altLang="en-US" sz="2000" b="0" dirty="0">
                <a:effectLst/>
                <a:latin typeface="Courier New" panose="02070309020205020404" pitchFamily="49" charset="0"/>
              </a:rPr>
              <a:t>にファイル（</a:t>
            </a:r>
            <a:r>
              <a:rPr lang="en-US" altLang="ja-JP" sz="2000" b="0" dirty="0">
                <a:effectLst/>
                <a:latin typeface="Courier New" panose="02070309020205020404" pitchFamily="49" charset="0"/>
              </a:rPr>
              <a:t> </a:t>
            </a:r>
            <a:r>
              <a:rPr lang="en-US" altLang="ja-JP" sz="2000" b="0" u="sng" dirty="0">
                <a:effectLst/>
                <a:highlight>
                  <a:srgbClr val="FFFF00"/>
                </a:highlight>
                <a:latin typeface="Courier New" panose="02070309020205020404" pitchFamily="49" charset="0"/>
              </a:rPr>
              <a:t>dwhdata20240222.csv </a:t>
            </a:r>
            <a:r>
              <a:rPr lang="ja-JP" altLang="en-US" sz="2000" b="0" dirty="0">
                <a:effectLst/>
                <a:latin typeface="Courier New" panose="02070309020205020404" pitchFamily="49" charset="0"/>
              </a:rPr>
              <a:t>）をアップロードします</a:t>
            </a:r>
            <a:endParaRPr lang="en-US" altLang="ja-JP" sz="2000" b="0" dirty="0">
              <a:effectLst/>
              <a:latin typeface="Courier New" panose="02070309020205020404" pitchFamily="49" charset="0"/>
            </a:endParaRPr>
          </a:p>
        </p:txBody>
      </p:sp>
    </p:spTree>
    <p:extLst>
      <p:ext uri="{BB962C8B-B14F-4D97-AF65-F5344CB8AC3E}">
        <p14:creationId xmlns:p14="http://schemas.microsoft.com/office/powerpoint/2010/main" val="300190355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図 2">
            <a:extLst>
              <a:ext uri="{FF2B5EF4-FFF2-40B4-BE49-F238E27FC236}">
                <a16:creationId xmlns:a16="http://schemas.microsoft.com/office/drawing/2014/main" id="{647A9C93-24F6-413A-A800-D0E1ABC87050}"/>
              </a:ext>
            </a:extLst>
          </p:cNvPr>
          <p:cNvPicPr>
            <a:picLocks noChangeAspect="1"/>
          </p:cNvPicPr>
          <p:nvPr/>
        </p:nvPicPr>
        <p:blipFill rotWithShape="1">
          <a:blip r:embed="rId2"/>
          <a:srcRect r="7327" b="18182"/>
          <a:stretch/>
        </p:blipFill>
        <p:spPr>
          <a:xfrm>
            <a:off x="308064" y="1549167"/>
            <a:ext cx="7851775" cy="4422497"/>
          </a:xfrm>
          <a:prstGeom prst="rect">
            <a:avLst/>
          </a:prstGeom>
        </p:spPr>
      </p:pic>
      <p:sp>
        <p:nvSpPr>
          <p:cNvPr id="18" name="正方形/長方形 17">
            <a:extLst>
              <a:ext uri="{FF2B5EF4-FFF2-40B4-BE49-F238E27FC236}">
                <a16:creationId xmlns:a16="http://schemas.microsoft.com/office/drawing/2014/main" id="{C66C3F9E-A50C-87E7-25BA-8C8EDF9D4C1A}"/>
              </a:ext>
            </a:extLst>
          </p:cNvPr>
          <p:cNvSpPr/>
          <p:nvPr/>
        </p:nvSpPr>
        <p:spPr>
          <a:xfrm>
            <a:off x="435001" y="2230119"/>
            <a:ext cx="1089051" cy="615950"/>
          </a:xfrm>
          <a:prstGeom prst="rect">
            <a:avLst/>
          </a:prstGeom>
          <a:noFill/>
          <a:ln w="28575">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9" name="矢印: 右 18">
            <a:extLst>
              <a:ext uri="{FF2B5EF4-FFF2-40B4-BE49-F238E27FC236}">
                <a16:creationId xmlns:a16="http://schemas.microsoft.com/office/drawing/2014/main" id="{F947F3B7-5563-8569-44D5-2ACD3B0ABC5E}"/>
              </a:ext>
            </a:extLst>
          </p:cNvPr>
          <p:cNvSpPr/>
          <p:nvPr/>
        </p:nvSpPr>
        <p:spPr>
          <a:xfrm>
            <a:off x="0" y="2230119"/>
            <a:ext cx="435001" cy="412750"/>
          </a:xfrm>
          <a:prstGeom prst="rightArrow">
            <a:avLst/>
          </a:prstGeom>
          <a:solidFill>
            <a:srgbClr val="C00000"/>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21" name="図 20">
            <a:extLst>
              <a:ext uri="{FF2B5EF4-FFF2-40B4-BE49-F238E27FC236}">
                <a16:creationId xmlns:a16="http://schemas.microsoft.com/office/drawing/2014/main" id="{45443E80-E1B9-064E-5095-03AEC9502E0C}"/>
              </a:ext>
            </a:extLst>
          </p:cNvPr>
          <p:cNvPicPr>
            <a:picLocks noChangeAspect="1"/>
          </p:cNvPicPr>
          <p:nvPr/>
        </p:nvPicPr>
        <p:blipFill>
          <a:blip r:embed="rId3"/>
          <a:stretch>
            <a:fillRect/>
          </a:stretch>
        </p:blipFill>
        <p:spPr>
          <a:xfrm>
            <a:off x="2894193" y="1986724"/>
            <a:ext cx="4343482" cy="4871276"/>
          </a:xfrm>
          <a:prstGeom prst="rect">
            <a:avLst/>
          </a:prstGeom>
        </p:spPr>
      </p:pic>
      <p:sp>
        <p:nvSpPr>
          <p:cNvPr id="22" name="正方形/長方形 21">
            <a:extLst>
              <a:ext uri="{FF2B5EF4-FFF2-40B4-BE49-F238E27FC236}">
                <a16:creationId xmlns:a16="http://schemas.microsoft.com/office/drawing/2014/main" id="{086DAFDB-471D-E4C1-D5BE-657E44CB5F9D}"/>
              </a:ext>
            </a:extLst>
          </p:cNvPr>
          <p:cNvSpPr/>
          <p:nvPr/>
        </p:nvSpPr>
        <p:spPr>
          <a:xfrm>
            <a:off x="3043526" y="3561616"/>
            <a:ext cx="4130649" cy="466725"/>
          </a:xfrm>
          <a:prstGeom prst="rect">
            <a:avLst/>
          </a:prstGeom>
          <a:noFill/>
          <a:ln w="28575">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3" name="矢印: 右 22">
            <a:extLst>
              <a:ext uri="{FF2B5EF4-FFF2-40B4-BE49-F238E27FC236}">
                <a16:creationId xmlns:a16="http://schemas.microsoft.com/office/drawing/2014/main" id="{555F3873-28D9-FAD0-B96C-83DD5F3C9F2E}"/>
              </a:ext>
            </a:extLst>
          </p:cNvPr>
          <p:cNvSpPr/>
          <p:nvPr/>
        </p:nvSpPr>
        <p:spPr>
          <a:xfrm>
            <a:off x="2608525" y="3561616"/>
            <a:ext cx="435001" cy="412750"/>
          </a:xfrm>
          <a:prstGeom prst="rightArrow">
            <a:avLst/>
          </a:prstGeom>
          <a:solidFill>
            <a:srgbClr val="C00000"/>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 name="スライド番号プレースホルダー 1">
            <a:extLst>
              <a:ext uri="{FF2B5EF4-FFF2-40B4-BE49-F238E27FC236}">
                <a16:creationId xmlns:a16="http://schemas.microsoft.com/office/drawing/2014/main" id="{10B3D0CA-EB81-69F3-230A-53F3CFF596E4}"/>
              </a:ext>
            </a:extLst>
          </p:cNvPr>
          <p:cNvSpPr>
            <a:spLocks noGrp="1"/>
          </p:cNvSpPr>
          <p:nvPr>
            <p:ph type="sldNum" sz="quarter" idx="12"/>
          </p:nvPr>
        </p:nvSpPr>
        <p:spPr/>
        <p:txBody>
          <a:bodyPr/>
          <a:lstStyle/>
          <a:p>
            <a:fld id="{D0DED96A-F066-47E4-9553-675BF6234992}" type="slidenum">
              <a:rPr kumimoji="1" lang="ja-JP" altLang="en-US" smtClean="0"/>
              <a:t>27</a:t>
            </a:fld>
            <a:endParaRPr kumimoji="1" lang="ja-JP" altLang="en-US"/>
          </a:p>
        </p:txBody>
      </p:sp>
      <p:sp>
        <p:nvSpPr>
          <p:cNvPr id="5" name="テキスト ボックス 4">
            <a:extLst>
              <a:ext uri="{FF2B5EF4-FFF2-40B4-BE49-F238E27FC236}">
                <a16:creationId xmlns:a16="http://schemas.microsoft.com/office/drawing/2014/main" id="{A8C54CEC-09F4-C46A-0008-24339DE836DA}"/>
              </a:ext>
            </a:extLst>
          </p:cNvPr>
          <p:cNvSpPr txBox="1"/>
          <p:nvPr/>
        </p:nvSpPr>
        <p:spPr>
          <a:xfrm>
            <a:off x="1770325" y="462776"/>
            <a:ext cx="9583475" cy="400110"/>
          </a:xfrm>
          <a:prstGeom prst="rect">
            <a:avLst/>
          </a:prstGeom>
          <a:noFill/>
          <a:ln>
            <a:solidFill>
              <a:schemeClr val="tx1"/>
            </a:solidFill>
          </a:ln>
        </p:spPr>
        <p:txBody>
          <a:bodyPr wrap="square">
            <a:spAutoFit/>
          </a:bodyPr>
          <a:lstStyle/>
          <a:p>
            <a:r>
              <a:rPr lang="en-US" altLang="ja-JP" sz="2000" b="0" dirty="0">
                <a:effectLst/>
                <a:latin typeface="Courier New" panose="02070309020205020404" pitchFamily="49" charset="0"/>
              </a:rPr>
              <a:t>Google Drive</a:t>
            </a:r>
            <a:r>
              <a:rPr lang="ja-JP" altLang="en-US" sz="2000" b="0" dirty="0">
                <a:effectLst/>
                <a:latin typeface="Courier New" panose="02070309020205020404" pitchFamily="49" charset="0"/>
              </a:rPr>
              <a:t>にファイル（</a:t>
            </a:r>
            <a:r>
              <a:rPr lang="en-US" altLang="ja-JP" sz="2000" b="0" dirty="0">
                <a:effectLst/>
                <a:latin typeface="Courier New" panose="02070309020205020404" pitchFamily="49" charset="0"/>
              </a:rPr>
              <a:t> </a:t>
            </a:r>
            <a:r>
              <a:rPr lang="en-US" altLang="ja-JP" sz="2000" b="0" u="sng" dirty="0">
                <a:effectLst/>
                <a:highlight>
                  <a:srgbClr val="FFFF00"/>
                </a:highlight>
                <a:latin typeface="Courier New" panose="02070309020205020404" pitchFamily="49" charset="0"/>
              </a:rPr>
              <a:t>dwhdata20240222.csv </a:t>
            </a:r>
            <a:r>
              <a:rPr lang="ja-JP" altLang="en-US" sz="2000" b="0" dirty="0">
                <a:effectLst/>
                <a:latin typeface="Courier New" panose="02070309020205020404" pitchFamily="49" charset="0"/>
              </a:rPr>
              <a:t>）をアップロードします</a:t>
            </a:r>
            <a:endParaRPr lang="en-US" altLang="ja-JP" sz="2000" b="0" dirty="0">
              <a:effectLst/>
              <a:latin typeface="Courier New" panose="02070309020205020404" pitchFamily="49" charset="0"/>
            </a:endParaRPr>
          </a:p>
        </p:txBody>
      </p:sp>
      <p:sp>
        <p:nvSpPr>
          <p:cNvPr id="6" name="テキスト ボックス 5">
            <a:extLst>
              <a:ext uri="{FF2B5EF4-FFF2-40B4-BE49-F238E27FC236}">
                <a16:creationId xmlns:a16="http://schemas.microsoft.com/office/drawing/2014/main" id="{91A30B93-235B-4441-D5E1-BAC60D2B9026}"/>
              </a:ext>
            </a:extLst>
          </p:cNvPr>
          <p:cNvSpPr txBox="1"/>
          <p:nvPr/>
        </p:nvSpPr>
        <p:spPr>
          <a:xfrm>
            <a:off x="5835491" y="3610312"/>
            <a:ext cx="2976033" cy="369332"/>
          </a:xfrm>
          <a:prstGeom prst="rect">
            <a:avLst/>
          </a:prstGeom>
          <a:noFill/>
        </p:spPr>
        <p:txBody>
          <a:bodyPr wrap="square">
            <a:spAutoFit/>
          </a:bodyPr>
          <a:lstStyle/>
          <a:p>
            <a:r>
              <a:rPr lang="en-US" altLang="ja-JP" sz="1800" b="0" u="sng" dirty="0">
                <a:effectLst/>
                <a:highlight>
                  <a:srgbClr val="FFFF00"/>
                </a:highlight>
                <a:latin typeface="Courier New" panose="02070309020205020404" pitchFamily="49" charset="0"/>
              </a:rPr>
              <a:t>dwhdata20240222.csv </a:t>
            </a:r>
            <a:endParaRPr lang="ja-JP" altLang="en-US" dirty="0"/>
          </a:p>
        </p:txBody>
      </p:sp>
      <p:sp>
        <p:nvSpPr>
          <p:cNvPr id="4" name="テキスト ボックス 3">
            <a:extLst>
              <a:ext uri="{FF2B5EF4-FFF2-40B4-BE49-F238E27FC236}">
                <a16:creationId xmlns:a16="http://schemas.microsoft.com/office/drawing/2014/main" id="{06178A6C-6DCB-1584-DCDB-0E24DF8DE0EC}"/>
              </a:ext>
            </a:extLst>
          </p:cNvPr>
          <p:cNvSpPr txBox="1"/>
          <p:nvPr/>
        </p:nvSpPr>
        <p:spPr>
          <a:xfrm>
            <a:off x="2024733" y="1573264"/>
            <a:ext cx="6443170" cy="523220"/>
          </a:xfrm>
          <a:prstGeom prst="rect">
            <a:avLst/>
          </a:prstGeom>
          <a:solidFill>
            <a:schemeClr val="bg1"/>
          </a:solidFill>
        </p:spPr>
        <p:txBody>
          <a:bodyPr wrap="square">
            <a:spAutoFit/>
          </a:bodyPr>
          <a:lstStyle/>
          <a:p>
            <a:r>
              <a:rPr lang="ja-JP" altLang="en-US" sz="2800" b="1" dirty="0"/>
              <a:t>https://drive.google.com/</a:t>
            </a:r>
          </a:p>
        </p:txBody>
      </p:sp>
      <p:sp>
        <p:nvSpPr>
          <p:cNvPr id="8" name="テキスト ボックス 7">
            <a:extLst>
              <a:ext uri="{FF2B5EF4-FFF2-40B4-BE49-F238E27FC236}">
                <a16:creationId xmlns:a16="http://schemas.microsoft.com/office/drawing/2014/main" id="{F275D1CC-BFF3-24A6-0A8F-2BAF51BBE576}"/>
              </a:ext>
            </a:extLst>
          </p:cNvPr>
          <p:cNvSpPr txBox="1"/>
          <p:nvPr/>
        </p:nvSpPr>
        <p:spPr>
          <a:xfrm>
            <a:off x="7413454" y="1634996"/>
            <a:ext cx="4248610" cy="369332"/>
          </a:xfrm>
          <a:prstGeom prst="rect">
            <a:avLst/>
          </a:prstGeom>
          <a:noFill/>
        </p:spPr>
        <p:txBody>
          <a:bodyPr wrap="square">
            <a:spAutoFit/>
          </a:bodyPr>
          <a:lstStyle/>
          <a:p>
            <a:r>
              <a:rPr lang="en-US" altLang="ja-JP" sz="1800" b="1" dirty="0">
                <a:effectLst/>
                <a:latin typeface="Courier New" panose="02070309020205020404" pitchFamily="49" charset="0"/>
              </a:rPr>
              <a:t>Google</a:t>
            </a:r>
            <a:r>
              <a:rPr lang="ja-JP" altLang="en-US" sz="1800" b="1" dirty="0">
                <a:effectLst/>
                <a:latin typeface="Courier New" panose="02070309020205020404" pitchFamily="49" charset="0"/>
              </a:rPr>
              <a:t>アカウントでログインします。</a:t>
            </a:r>
            <a:endParaRPr lang="ja-JP" altLang="en-US" b="1" dirty="0"/>
          </a:p>
        </p:txBody>
      </p:sp>
      <p:sp>
        <p:nvSpPr>
          <p:cNvPr id="9" name="対角する 2 つの角を切り取った四角形 2">
            <a:extLst>
              <a:ext uri="{FF2B5EF4-FFF2-40B4-BE49-F238E27FC236}">
                <a16:creationId xmlns:a16="http://schemas.microsoft.com/office/drawing/2014/main" id="{C23F893A-83A9-6612-F55A-442590A37D00}"/>
              </a:ext>
            </a:extLst>
          </p:cNvPr>
          <p:cNvSpPr/>
          <p:nvPr/>
        </p:nvSpPr>
        <p:spPr>
          <a:xfrm>
            <a:off x="264633" y="79590"/>
            <a:ext cx="1404788" cy="1441022"/>
          </a:xfrm>
          <a:prstGeom prst="snip2DiagRect">
            <a:avLst/>
          </a:prstGeom>
          <a:solidFill>
            <a:schemeClr val="bg1"/>
          </a:solidFill>
          <a:ln w="28575">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t"/>
          <a:lstStyle/>
          <a:p>
            <a:pPr algn="ctr"/>
            <a:r>
              <a:rPr kumimoji="1" lang="en-US" altLang="ja-JP" dirty="0">
                <a:solidFill>
                  <a:schemeClr val="tx1"/>
                </a:solidFill>
              </a:rPr>
              <a:t>STEP2</a:t>
            </a:r>
          </a:p>
          <a:p>
            <a:pPr algn="ctr"/>
            <a:endParaRPr kumimoji="1" lang="en-US" altLang="ja-JP" dirty="0">
              <a:solidFill>
                <a:schemeClr val="tx1"/>
              </a:solidFill>
            </a:endParaRPr>
          </a:p>
          <a:p>
            <a:pPr algn="ctr"/>
            <a:r>
              <a:rPr kumimoji="1" lang="ja-JP" altLang="en-US" dirty="0">
                <a:solidFill>
                  <a:schemeClr val="tx1"/>
                </a:solidFill>
              </a:rPr>
              <a:t>データ</a:t>
            </a:r>
            <a:endParaRPr kumimoji="1" lang="en-US" altLang="ja-JP" dirty="0">
              <a:solidFill>
                <a:schemeClr val="tx1"/>
              </a:solidFill>
            </a:endParaRPr>
          </a:p>
          <a:p>
            <a:pPr algn="ctr"/>
            <a:r>
              <a:rPr kumimoji="1" lang="ja-JP" altLang="en-US" dirty="0">
                <a:solidFill>
                  <a:schemeClr val="tx1"/>
                </a:solidFill>
              </a:rPr>
              <a:t>読み込み</a:t>
            </a:r>
          </a:p>
          <a:p>
            <a:pPr algn="ctr"/>
            <a:endParaRPr kumimoji="1" lang="ja-JP" altLang="en-US" dirty="0">
              <a:solidFill>
                <a:schemeClr val="tx1"/>
              </a:solidFill>
            </a:endParaRPr>
          </a:p>
        </p:txBody>
      </p:sp>
    </p:spTree>
    <p:extLst>
      <p:ext uri="{BB962C8B-B14F-4D97-AF65-F5344CB8AC3E}">
        <p14:creationId xmlns:p14="http://schemas.microsoft.com/office/powerpoint/2010/main" val="410490689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テキスト ボックス 8">
            <a:extLst>
              <a:ext uri="{FF2B5EF4-FFF2-40B4-BE49-F238E27FC236}">
                <a16:creationId xmlns:a16="http://schemas.microsoft.com/office/drawing/2014/main" id="{04FA936E-FDB1-199E-191B-F2884E162B9A}"/>
              </a:ext>
            </a:extLst>
          </p:cNvPr>
          <p:cNvSpPr txBox="1"/>
          <p:nvPr/>
        </p:nvSpPr>
        <p:spPr>
          <a:xfrm>
            <a:off x="1748765" y="672960"/>
            <a:ext cx="6166510" cy="830997"/>
          </a:xfrm>
          <a:prstGeom prst="rect">
            <a:avLst/>
          </a:prstGeom>
          <a:noFill/>
          <a:ln>
            <a:solidFill>
              <a:srgbClr val="FF0000"/>
            </a:solidFill>
          </a:ln>
        </p:spPr>
        <p:txBody>
          <a:bodyPr wrap="square">
            <a:spAutoFit/>
          </a:bodyPr>
          <a:lstStyle/>
          <a:p>
            <a:r>
              <a:rPr lang="ja-JP" altLang="en-US" sz="2400" dirty="0"/>
              <a:t>from </a:t>
            </a:r>
            <a:r>
              <a:rPr lang="ja-JP" altLang="en-US" sz="2400" dirty="0">
                <a:solidFill>
                  <a:srgbClr val="00B050"/>
                </a:solidFill>
              </a:rPr>
              <a:t>google.colab </a:t>
            </a:r>
            <a:r>
              <a:rPr lang="ja-JP" altLang="en-US" sz="2400" dirty="0"/>
              <a:t>import </a:t>
            </a:r>
            <a:r>
              <a:rPr lang="ja-JP" altLang="en-US" sz="2400" dirty="0">
                <a:solidFill>
                  <a:srgbClr val="00B050"/>
                </a:solidFill>
              </a:rPr>
              <a:t>drive</a:t>
            </a:r>
          </a:p>
          <a:p>
            <a:r>
              <a:rPr lang="ja-JP" altLang="en-US" sz="2400" dirty="0"/>
              <a:t>drive.mount('/content/drive')</a:t>
            </a:r>
          </a:p>
        </p:txBody>
      </p:sp>
      <p:pic>
        <p:nvPicPr>
          <p:cNvPr id="11" name="図 10">
            <a:extLst>
              <a:ext uri="{FF2B5EF4-FFF2-40B4-BE49-F238E27FC236}">
                <a16:creationId xmlns:a16="http://schemas.microsoft.com/office/drawing/2014/main" id="{790559E9-EC58-C6CF-8A40-927B3807B4A8}"/>
              </a:ext>
            </a:extLst>
          </p:cNvPr>
          <p:cNvPicPr>
            <a:picLocks noChangeAspect="1"/>
          </p:cNvPicPr>
          <p:nvPr/>
        </p:nvPicPr>
        <p:blipFill rotWithShape="1">
          <a:blip r:embed="rId2"/>
          <a:srcRect l="1385"/>
          <a:stretch/>
        </p:blipFill>
        <p:spPr>
          <a:xfrm>
            <a:off x="657225" y="1573245"/>
            <a:ext cx="7258050" cy="3386441"/>
          </a:xfrm>
          <a:prstGeom prst="rect">
            <a:avLst/>
          </a:prstGeom>
          <a:ln>
            <a:solidFill>
              <a:srgbClr val="FF0000"/>
            </a:solidFill>
          </a:ln>
        </p:spPr>
      </p:pic>
      <p:sp>
        <p:nvSpPr>
          <p:cNvPr id="12" name="正方形/長方形 11">
            <a:extLst>
              <a:ext uri="{FF2B5EF4-FFF2-40B4-BE49-F238E27FC236}">
                <a16:creationId xmlns:a16="http://schemas.microsoft.com/office/drawing/2014/main" id="{9D28EFB2-2860-E064-D887-1275AB48BB92}"/>
              </a:ext>
            </a:extLst>
          </p:cNvPr>
          <p:cNvSpPr/>
          <p:nvPr/>
        </p:nvSpPr>
        <p:spPr>
          <a:xfrm>
            <a:off x="5654701" y="4349961"/>
            <a:ext cx="2168499" cy="555625"/>
          </a:xfrm>
          <a:prstGeom prst="rect">
            <a:avLst/>
          </a:prstGeom>
          <a:noFill/>
          <a:ln w="28575">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3" name="矢印: 右 12">
            <a:extLst>
              <a:ext uri="{FF2B5EF4-FFF2-40B4-BE49-F238E27FC236}">
                <a16:creationId xmlns:a16="http://schemas.microsoft.com/office/drawing/2014/main" id="{D85D53BD-25BB-45E2-346C-1B3B233415AE}"/>
              </a:ext>
            </a:extLst>
          </p:cNvPr>
          <p:cNvSpPr/>
          <p:nvPr/>
        </p:nvSpPr>
        <p:spPr>
          <a:xfrm>
            <a:off x="5219700" y="4421398"/>
            <a:ext cx="435001" cy="412750"/>
          </a:xfrm>
          <a:prstGeom prst="rightArrow">
            <a:avLst/>
          </a:prstGeom>
          <a:solidFill>
            <a:srgbClr val="C00000"/>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17" name="図 16">
            <a:extLst>
              <a:ext uri="{FF2B5EF4-FFF2-40B4-BE49-F238E27FC236}">
                <a16:creationId xmlns:a16="http://schemas.microsoft.com/office/drawing/2014/main" id="{7BE97B2D-7D64-0787-5CF3-2189826D08E1}"/>
              </a:ext>
            </a:extLst>
          </p:cNvPr>
          <p:cNvPicPr>
            <a:picLocks noChangeAspect="1"/>
          </p:cNvPicPr>
          <p:nvPr/>
        </p:nvPicPr>
        <p:blipFill>
          <a:blip r:embed="rId3"/>
          <a:stretch>
            <a:fillRect/>
          </a:stretch>
        </p:blipFill>
        <p:spPr>
          <a:xfrm>
            <a:off x="7994617" y="1346192"/>
            <a:ext cx="3775178" cy="4324694"/>
          </a:xfrm>
          <a:prstGeom prst="rect">
            <a:avLst/>
          </a:prstGeom>
        </p:spPr>
      </p:pic>
      <p:pic>
        <p:nvPicPr>
          <p:cNvPr id="19" name="図 18">
            <a:extLst>
              <a:ext uri="{FF2B5EF4-FFF2-40B4-BE49-F238E27FC236}">
                <a16:creationId xmlns:a16="http://schemas.microsoft.com/office/drawing/2014/main" id="{437D3E96-522A-E60B-7316-27A2C847D6D9}"/>
              </a:ext>
            </a:extLst>
          </p:cNvPr>
          <p:cNvPicPr>
            <a:picLocks noChangeAspect="1"/>
          </p:cNvPicPr>
          <p:nvPr/>
        </p:nvPicPr>
        <p:blipFill>
          <a:blip r:embed="rId4"/>
          <a:stretch>
            <a:fillRect/>
          </a:stretch>
        </p:blipFill>
        <p:spPr>
          <a:xfrm>
            <a:off x="7994617" y="5606986"/>
            <a:ext cx="3835597" cy="1251014"/>
          </a:xfrm>
          <a:prstGeom prst="rect">
            <a:avLst/>
          </a:prstGeom>
        </p:spPr>
      </p:pic>
      <p:sp>
        <p:nvSpPr>
          <p:cNvPr id="21" name="テキスト ボックス 20">
            <a:extLst>
              <a:ext uri="{FF2B5EF4-FFF2-40B4-BE49-F238E27FC236}">
                <a16:creationId xmlns:a16="http://schemas.microsoft.com/office/drawing/2014/main" id="{512B4BA3-A21A-1ACB-633F-796A2884AC20}"/>
              </a:ext>
            </a:extLst>
          </p:cNvPr>
          <p:cNvSpPr txBox="1"/>
          <p:nvPr/>
        </p:nvSpPr>
        <p:spPr>
          <a:xfrm>
            <a:off x="1216054" y="5107847"/>
            <a:ext cx="6127750" cy="369332"/>
          </a:xfrm>
          <a:prstGeom prst="rect">
            <a:avLst/>
          </a:prstGeom>
          <a:noFill/>
        </p:spPr>
        <p:txBody>
          <a:bodyPr wrap="square">
            <a:spAutoFit/>
          </a:bodyPr>
          <a:lstStyle/>
          <a:p>
            <a:r>
              <a:rPr lang="en-US" altLang="ja-JP" b="1" i="0" dirty="0">
                <a:solidFill>
                  <a:srgbClr val="212121"/>
                </a:solidFill>
                <a:effectLst/>
                <a:latin typeface="Courier New" panose="02070309020205020404" pitchFamily="49" charset="0"/>
              </a:rPr>
              <a:t>Drive already mounted</a:t>
            </a:r>
            <a:r>
              <a:rPr lang="en-US" altLang="ja-JP" b="0" i="0" dirty="0">
                <a:solidFill>
                  <a:srgbClr val="212121"/>
                </a:solidFill>
                <a:effectLst/>
                <a:latin typeface="Courier New" panose="02070309020205020404" pitchFamily="49" charset="0"/>
              </a:rPr>
              <a:t> at /content/drive</a:t>
            </a:r>
            <a:endParaRPr lang="ja-JP" altLang="en-US" dirty="0"/>
          </a:p>
        </p:txBody>
      </p:sp>
      <p:pic>
        <p:nvPicPr>
          <p:cNvPr id="23" name="図 22">
            <a:extLst>
              <a:ext uri="{FF2B5EF4-FFF2-40B4-BE49-F238E27FC236}">
                <a16:creationId xmlns:a16="http://schemas.microsoft.com/office/drawing/2014/main" id="{93327FC5-29DC-9D34-B84F-41FB939FB215}"/>
              </a:ext>
            </a:extLst>
          </p:cNvPr>
          <p:cNvPicPr>
            <a:picLocks noChangeAspect="1"/>
          </p:cNvPicPr>
          <p:nvPr/>
        </p:nvPicPr>
        <p:blipFill>
          <a:blip r:embed="rId5"/>
          <a:stretch>
            <a:fillRect/>
          </a:stretch>
        </p:blipFill>
        <p:spPr>
          <a:xfrm>
            <a:off x="657225" y="5028974"/>
            <a:ext cx="558829" cy="527077"/>
          </a:xfrm>
          <a:prstGeom prst="rect">
            <a:avLst/>
          </a:prstGeom>
        </p:spPr>
      </p:pic>
      <p:sp>
        <p:nvSpPr>
          <p:cNvPr id="24" name="正方形/長方形 23">
            <a:extLst>
              <a:ext uri="{FF2B5EF4-FFF2-40B4-BE49-F238E27FC236}">
                <a16:creationId xmlns:a16="http://schemas.microsoft.com/office/drawing/2014/main" id="{247C45E0-4F39-71BC-9932-DDECAD48D1D1}"/>
              </a:ext>
            </a:extLst>
          </p:cNvPr>
          <p:cNvSpPr/>
          <p:nvPr/>
        </p:nvSpPr>
        <p:spPr>
          <a:xfrm>
            <a:off x="8182001" y="3144271"/>
            <a:ext cx="2168499" cy="555625"/>
          </a:xfrm>
          <a:prstGeom prst="rect">
            <a:avLst/>
          </a:prstGeom>
          <a:noFill/>
          <a:ln w="28575">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5" name="矢印: 右 24">
            <a:extLst>
              <a:ext uri="{FF2B5EF4-FFF2-40B4-BE49-F238E27FC236}">
                <a16:creationId xmlns:a16="http://schemas.microsoft.com/office/drawing/2014/main" id="{3631B3FB-2F91-F245-45B1-16498991D65B}"/>
              </a:ext>
            </a:extLst>
          </p:cNvPr>
          <p:cNvSpPr/>
          <p:nvPr/>
        </p:nvSpPr>
        <p:spPr>
          <a:xfrm>
            <a:off x="7747000" y="3215708"/>
            <a:ext cx="435001" cy="412750"/>
          </a:xfrm>
          <a:prstGeom prst="rightArrow">
            <a:avLst/>
          </a:prstGeom>
          <a:solidFill>
            <a:srgbClr val="C00000"/>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6" name="正方形/長方形 25">
            <a:extLst>
              <a:ext uri="{FF2B5EF4-FFF2-40B4-BE49-F238E27FC236}">
                <a16:creationId xmlns:a16="http://schemas.microsoft.com/office/drawing/2014/main" id="{4550F3C4-B94F-43A0-AFCF-2D06D0CB9862}"/>
              </a:ext>
            </a:extLst>
          </p:cNvPr>
          <p:cNvSpPr/>
          <p:nvPr/>
        </p:nvSpPr>
        <p:spPr>
          <a:xfrm>
            <a:off x="9836150" y="6406587"/>
            <a:ext cx="1777970" cy="412750"/>
          </a:xfrm>
          <a:prstGeom prst="rect">
            <a:avLst/>
          </a:prstGeom>
          <a:noFill/>
          <a:ln w="28575">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7" name="矢印: 右 26">
            <a:extLst>
              <a:ext uri="{FF2B5EF4-FFF2-40B4-BE49-F238E27FC236}">
                <a16:creationId xmlns:a16="http://schemas.microsoft.com/office/drawing/2014/main" id="{7B998928-A6FA-245E-DBAC-A19853DE1BEA}"/>
              </a:ext>
            </a:extLst>
          </p:cNvPr>
          <p:cNvSpPr/>
          <p:nvPr/>
        </p:nvSpPr>
        <p:spPr>
          <a:xfrm>
            <a:off x="9402555" y="6379578"/>
            <a:ext cx="435001" cy="412750"/>
          </a:xfrm>
          <a:prstGeom prst="rightArrow">
            <a:avLst/>
          </a:prstGeom>
          <a:solidFill>
            <a:srgbClr val="C00000"/>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 name="スライド番号プレースホルダー 3">
            <a:extLst>
              <a:ext uri="{FF2B5EF4-FFF2-40B4-BE49-F238E27FC236}">
                <a16:creationId xmlns:a16="http://schemas.microsoft.com/office/drawing/2014/main" id="{DE0A1EF3-09E0-AF75-8748-BC37549D35DA}"/>
              </a:ext>
            </a:extLst>
          </p:cNvPr>
          <p:cNvSpPr>
            <a:spLocks noGrp="1"/>
          </p:cNvSpPr>
          <p:nvPr>
            <p:ph type="sldNum" sz="quarter" idx="12"/>
          </p:nvPr>
        </p:nvSpPr>
        <p:spPr/>
        <p:txBody>
          <a:bodyPr/>
          <a:lstStyle/>
          <a:p>
            <a:fld id="{D0DED96A-F066-47E4-9553-675BF6234992}" type="slidenum">
              <a:rPr kumimoji="1" lang="ja-JP" altLang="en-US" smtClean="0"/>
              <a:t>28</a:t>
            </a:fld>
            <a:endParaRPr kumimoji="1" lang="ja-JP" altLang="en-US"/>
          </a:p>
        </p:txBody>
      </p:sp>
      <p:sp>
        <p:nvSpPr>
          <p:cNvPr id="5" name="対角する 2 つの角を切り取った四角形 2">
            <a:extLst>
              <a:ext uri="{FF2B5EF4-FFF2-40B4-BE49-F238E27FC236}">
                <a16:creationId xmlns:a16="http://schemas.microsoft.com/office/drawing/2014/main" id="{151188F1-A58D-8171-1E77-F8B278ED1572}"/>
              </a:ext>
            </a:extLst>
          </p:cNvPr>
          <p:cNvSpPr/>
          <p:nvPr/>
        </p:nvSpPr>
        <p:spPr>
          <a:xfrm>
            <a:off x="264633" y="79590"/>
            <a:ext cx="1404788" cy="1441022"/>
          </a:xfrm>
          <a:prstGeom prst="snip2DiagRect">
            <a:avLst/>
          </a:prstGeom>
          <a:solidFill>
            <a:schemeClr val="bg1"/>
          </a:solidFill>
          <a:ln w="28575">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t"/>
          <a:lstStyle/>
          <a:p>
            <a:pPr algn="ctr"/>
            <a:r>
              <a:rPr kumimoji="1" lang="en-US" altLang="ja-JP" dirty="0">
                <a:solidFill>
                  <a:schemeClr val="tx1"/>
                </a:solidFill>
              </a:rPr>
              <a:t>STEP2</a:t>
            </a:r>
          </a:p>
          <a:p>
            <a:pPr algn="ctr"/>
            <a:endParaRPr kumimoji="1" lang="en-US" altLang="ja-JP" dirty="0">
              <a:solidFill>
                <a:schemeClr val="tx1"/>
              </a:solidFill>
            </a:endParaRPr>
          </a:p>
          <a:p>
            <a:pPr algn="ctr"/>
            <a:r>
              <a:rPr kumimoji="1" lang="ja-JP" altLang="en-US" dirty="0">
                <a:solidFill>
                  <a:schemeClr val="tx1"/>
                </a:solidFill>
              </a:rPr>
              <a:t>データ</a:t>
            </a:r>
            <a:endParaRPr kumimoji="1" lang="en-US" altLang="ja-JP" dirty="0">
              <a:solidFill>
                <a:schemeClr val="tx1"/>
              </a:solidFill>
            </a:endParaRPr>
          </a:p>
          <a:p>
            <a:pPr algn="ctr"/>
            <a:r>
              <a:rPr kumimoji="1" lang="ja-JP" altLang="en-US" dirty="0">
                <a:solidFill>
                  <a:schemeClr val="tx1"/>
                </a:solidFill>
              </a:rPr>
              <a:t>読み込み</a:t>
            </a:r>
          </a:p>
          <a:p>
            <a:pPr algn="ctr"/>
            <a:endParaRPr kumimoji="1" lang="ja-JP" altLang="en-US" dirty="0">
              <a:solidFill>
                <a:schemeClr val="tx1"/>
              </a:solidFill>
            </a:endParaRPr>
          </a:p>
        </p:txBody>
      </p:sp>
      <p:sp>
        <p:nvSpPr>
          <p:cNvPr id="7" name="テキスト ボックス 6">
            <a:extLst>
              <a:ext uri="{FF2B5EF4-FFF2-40B4-BE49-F238E27FC236}">
                <a16:creationId xmlns:a16="http://schemas.microsoft.com/office/drawing/2014/main" id="{A307AEAC-7059-7309-A8CB-71510A74BB0B}"/>
              </a:ext>
            </a:extLst>
          </p:cNvPr>
          <p:cNvSpPr txBox="1"/>
          <p:nvPr/>
        </p:nvSpPr>
        <p:spPr>
          <a:xfrm>
            <a:off x="1748763" y="147968"/>
            <a:ext cx="1673334" cy="461665"/>
          </a:xfrm>
          <a:prstGeom prst="rect">
            <a:avLst/>
          </a:prstGeom>
          <a:solidFill>
            <a:schemeClr val="bg1"/>
          </a:solidFill>
          <a:ln>
            <a:solidFill>
              <a:schemeClr val="tx1"/>
            </a:solidFill>
          </a:ln>
        </p:spPr>
        <p:txBody>
          <a:bodyPr wrap="square">
            <a:spAutoFit/>
          </a:bodyPr>
          <a:lstStyle/>
          <a:p>
            <a:r>
              <a:rPr lang="ja-JP" altLang="en-US" sz="2400" b="1" dirty="0">
                <a:effectLst/>
                <a:latin typeface="Courier New" panose="02070309020205020404" pitchFamily="49" charset="0"/>
              </a:rPr>
              <a:t>コード</a:t>
            </a:r>
            <a:r>
              <a:rPr lang="en-US" altLang="ja-JP" sz="2400" b="1" dirty="0">
                <a:latin typeface="Courier New" panose="02070309020205020404" pitchFamily="49" charset="0"/>
              </a:rPr>
              <a:t>06</a:t>
            </a:r>
            <a:endParaRPr lang="en-US" altLang="ja-JP" sz="2400" b="1" dirty="0">
              <a:effectLst/>
              <a:latin typeface="Courier New" panose="02070309020205020404" pitchFamily="49" charset="0"/>
            </a:endParaRPr>
          </a:p>
        </p:txBody>
      </p:sp>
    </p:spTree>
    <p:extLst>
      <p:ext uri="{BB962C8B-B14F-4D97-AF65-F5344CB8AC3E}">
        <p14:creationId xmlns:p14="http://schemas.microsoft.com/office/powerpoint/2010/main" val="359538902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a:extLst>
              <a:ext uri="{FF2B5EF4-FFF2-40B4-BE49-F238E27FC236}">
                <a16:creationId xmlns:a16="http://schemas.microsoft.com/office/drawing/2014/main" id="{E39605BC-6AEA-DDF6-375C-5B3D27E23DEE}"/>
              </a:ext>
            </a:extLst>
          </p:cNvPr>
          <p:cNvSpPr txBox="1"/>
          <p:nvPr/>
        </p:nvSpPr>
        <p:spPr>
          <a:xfrm>
            <a:off x="1828800" y="399611"/>
            <a:ext cx="7766050" cy="400110"/>
          </a:xfrm>
          <a:prstGeom prst="rect">
            <a:avLst/>
          </a:prstGeom>
          <a:noFill/>
          <a:ln>
            <a:solidFill>
              <a:schemeClr val="tx1"/>
            </a:solidFill>
          </a:ln>
        </p:spPr>
        <p:txBody>
          <a:bodyPr wrap="square">
            <a:spAutoFit/>
          </a:bodyPr>
          <a:lstStyle/>
          <a:p>
            <a:r>
              <a:rPr lang="en-US" altLang="ja-JP" sz="2000" b="0" dirty="0">
                <a:effectLst/>
                <a:latin typeface="Courier New" panose="02070309020205020404" pitchFamily="49" charset="0"/>
              </a:rPr>
              <a:t>Google </a:t>
            </a:r>
            <a:r>
              <a:rPr lang="en-US" altLang="ja-JP" sz="2000" b="0" dirty="0" err="1">
                <a:effectLst/>
                <a:latin typeface="Courier New" panose="02070309020205020404" pitchFamily="49" charset="0"/>
              </a:rPr>
              <a:t>Colaboratory</a:t>
            </a:r>
            <a:r>
              <a:rPr lang="ja-JP" altLang="en-US" sz="2000" b="0" dirty="0">
                <a:effectLst/>
                <a:latin typeface="Courier New" panose="02070309020205020404" pitchFamily="49" charset="0"/>
              </a:rPr>
              <a:t>で</a:t>
            </a:r>
            <a:r>
              <a:rPr lang="en-US" altLang="ja-JP" sz="2000" b="0" dirty="0">
                <a:effectLst/>
                <a:latin typeface="Courier New" panose="02070309020205020404" pitchFamily="49" charset="0"/>
              </a:rPr>
              <a:t>csv</a:t>
            </a:r>
            <a:r>
              <a:rPr lang="ja-JP" altLang="en-US" sz="2000" b="0" dirty="0">
                <a:effectLst/>
                <a:latin typeface="Courier New" panose="02070309020205020404" pitchFamily="49" charset="0"/>
              </a:rPr>
              <a:t>ファイルを読み込みます</a:t>
            </a:r>
            <a:endParaRPr lang="en-US" altLang="ja-JP" sz="2000" b="0" dirty="0">
              <a:effectLst/>
              <a:latin typeface="Courier New" panose="02070309020205020404" pitchFamily="49" charset="0"/>
            </a:endParaRPr>
          </a:p>
        </p:txBody>
      </p:sp>
      <p:sp>
        <p:nvSpPr>
          <p:cNvPr id="11" name="テキスト ボックス 10">
            <a:extLst>
              <a:ext uri="{FF2B5EF4-FFF2-40B4-BE49-F238E27FC236}">
                <a16:creationId xmlns:a16="http://schemas.microsoft.com/office/drawing/2014/main" id="{9C8CFA96-97B1-7AF0-33C6-EF05D45CCBDE}"/>
              </a:ext>
            </a:extLst>
          </p:cNvPr>
          <p:cNvSpPr txBox="1"/>
          <p:nvPr/>
        </p:nvSpPr>
        <p:spPr>
          <a:xfrm>
            <a:off x="-1" y="2770209"/>
            <a:ext cx="12192001" cy="369332"/>
          </a:xfrm>
          <a:prstGeom prst="rect">
            <a:avLst/>
          </a:prstGeom>
          <a:noFill/>
        </p:spPr>
        <p:txBody>
          <a:bodyPr wrap="square">
            <a:spAutoFit/>
          </a:bodyPr>
          <a:lstStyle>
            <a:defPPr>
              <a:defRPr lang="ja-JP"/>
            </a:defPPr>
            <a:lvl1pPr algn="just">
              <a:defRPr sz="2000" b="0">
                <a:effectLst/>
                <a:latin typeface="Courier New" panose="02070309020205020404" pitchFamily="49" charset="0"/>
              </a:defRPr>
            </a:lvl1pPr>
          </a:lstStyle>
          <a:p>
            <a:r>
              <a:rPr lang="en-US" altLang="ja-JP" sz="1800" dirty="0" err="1"/>
              <a:t>klist</a:t>
            </a:r>
            <a:r>
              <a:rPr lang="en-US" altLang="ja-JP" sz="1800" dirty="0"/>
              <a:t> = </a:t>
            </a:r>
            <a:r>
              <a:rPr lang="en-US" altLang="ja-JP" sz="1800" dirty="0" err="1"/>
              <a:t>pd.read_csv</a:t>
            </a:r>
            <a:r>
              <a:rPr lang="en-US" altLang="ja-JP" sz="1800" dirty="0"/>
              <a:t>('/content/drive/My Drive/dwhdata20240222.csv', encoding = 'utf-8')</a:t>
            </a:r>
          </a:p>
        </p:txBody>
      </p:sp>
      <p:sp>
        <p:nvSpPr>
          <p:cNvPr id="13" name="テキスト ボックス 12">
            <a:extLst>
              <a:ext uri="{FF2B5EF4-FFF2-40B4-BE49-F238E27FC236}">
                <a16:creationId xmlns:a16="http://schemas.microsoft.com/office/drawing/2014/main" id="{C6CAFD14-4C32-041D-BC5B-F9ECEC7B7DDD}"/>
              </a:ext>
            </a:extLst>
          </p:cNvPr>
          <p:cNvSpPr txBox="1"/>
          <p:nvPr/>
        </p:nvSpPr>
        <p:spPr>
          <a:xfrm>
            <a:off x="-1" y="3139541"/>
            <a:ext cx="2628900" cy="369332"/>
          </a:xfrm>
          <a:prstGeom prst="rect">
            <a:avLst/>
          </a:prstGeom>
          <a:noFill/>
        </p:spPr>
        <p:txBody>
          <a:bodyPr wrap="square">
            <a:spAutoFit/>
          </a:bodyPr>
          <a:lstStyle>
            <a:defPPr>
              <a:defRPr lang="ja-JP"/>
            </a:defPPr>
            <a:lvl1pPr algn="just">
              <a:defRPr sz="2000" b="0">
                <a:solidFill>
                  <a:srgbClr val="000000"/>
                </a:solidFill>
                <a:effectLst/>
                <a:latin typeface="Courier New" panose="02070309020205020404" pitchFamily="49" charset="0"/>
              </a:defRPr>
            </a:lvl1pPr>
          </a:lstStyle>
          <a:p>
            <a:r>
              <a:rPr lang="en-US" altLang="ja-JP" sz="1800" dirty="0">
                <a:solidFill>
                  <a:schemeClr val="tx1"/>
                </a:solidFill>
              </a:rPr>
              <a:t>print(</a:t>
            </a:r>
            <a:r>
              <a:rPr lang="en-US" altLang="ja-JP" sz="1800" dirty="0" err="1">
                <a:solidFill>
                  <a:schemeClr val="tx1"/>
                </a:solidFill>
              </a:rPr>
              <a:t>klist</a:t>
            </a:r>
            <a:r>
              <a:rPr lang="en-US" altLang="ja-JP" sz="1800" dirty="0">
                <a:solidFill>
                  <a:schemeClr val="tx1"/>
                </a:solidFill>
              </a:rPr>
              <a:t>)</a:t>
            </a:r>
          </a:p>
        </p:txBody>
      </p:sp>
      <p:sp>
        <p:nvSpPr>
          <p:cNvPr id="16" name="テキスト ボックス 15">
            <a:extLst>
              <a:ext uri="{FF2B5EF4-FFF2-40B4-BE49-F238E27FC236}">
                <a16:creationId xmlns:a16="http://schemas.microsoft.com/office/drawing/2014/main" id="{2F710630-0D07-9514-27D6-060FB576A77E}"/>
              </a:ext>
            </a:extLst>
          </p:cNvPr>
          <p:cNvSpPr txBox="1"/>
          <p:nvPr/>
        </p:nvSpPr>
        <p:spPr>
          <a:xfrm>
            <a:off x="1774612" y="837484"/>
            <a:ext cx="7766051" cy="461665"/>
          </a:xfrm>
          <a:prstGeom prst="rect">
            <a:avLst/>
          </a:prstGeom>
          <a:noFill/>
        </p:spPr>
        <p:txBody>
          <a:bodyPr wrap="square">
            <a:spAutoFit/>
          </a:bodyPr>
          <a:lstStyle/>
          <a:p>
            <a:r>
              <a:rPr lang="en-US" altLang="ja-JP" sz="2400" dirty="0">
                <a:solidFill>
                  <a:srgbClr val="000000"/>
                </a:solidFill>
                <a:latin typeface="Courier New" panose="02070309020205020404" pitchFamily="49" charset="0"/>
              </a:rPr>
              <a:t>Pandas</a:t>
            </a:r>
            <a:r>
              <a:rPr lang="ja-JP" altLang="en-US" sz="2400" dirty="0">
                <a:solidFill>
                  <a:srgbClr val="000000"/>
                </a:solidFill>
                <a:latin typeface="Courier New" panose="02070309020205020404" pitchFamily="49" charset="0"/>
              </a:rPr>
              <a:t>ライブラリの関数：</a:t>
            </a:r>
            <a:r>
              <a:rPr lang="en-US" altLang="ja-JP" sz="2400" b="0" dirty="0" err="1">
                <a:solidFill>
                  <a:srgbClr val="000000"/>
                </a:solidFill>
                <a:effectLst/>
                <a:latin typeface="Courier New" panose="02070309020205020404" pitchFamily="49" charset="0"/>
              </a:rPr>
              <a:t>read_csv</a:t>
            </a:r>
            <a:r>
              <a:rPr lang="en-US" altLang="ja-JP" sz="2400" b="0" dirty="0">
                <a:solidFill>
                  <a:srgbClr val="000000"/>
                </a:solidFill>
                <a:effectLst/>
                <a:latin typeface="Courier New" panose="02070309020205020404" pitchFamily="49" charset="0"/>
              </a:rPr>
              <a:t>()</a:t>
            </a:r>
            <a:endParaRPr lang="ja-JP" altLang="en-US" sz="2400" dirty="0"/>
          </a:p>
        </p:txBody>
      </p:sp>
      <p:sp>
        <p:nvSpPr>
          <p:cNvPr id="18" name="テキスト ボックス 17">
            <a:extLst>
              <a:ext uri="{FF2B5EF4-FFF2-40B4-BE49-F238E27FC236}">
                <a16:creationId xmlns:a16="http://schemas.microsoft.com/office/drawing/2014/main" id="{D05C7338-D532-E761-7E79-F0FF68769992}"/>
              </a:ext>
            </a:extLst>
          </p:cNvPr>
          <p:cNvSpPr txBox="1"/>
          <p:nvPr/>
        </p:nvSpPr>
        <p:spPr>
          <a:xfrm>
            <a:off x="1828800" y="1299149"/>
            <a:ext cx="6400799" cy="400110"/>
          </a:xfrm>
          <a:prstGeom prst="rect">
            <a:avLst/>
          </a:prstGeom>
          <a:noFill/>
          <a:ln>
            <a:solidFill>
              <a:srgbClr val="FF0000"/>
            </a:solidFill>
          </a:ln>
        </p:spPr>
        <p:txBody>
          <a:bodyPr wrap="square">
            <a:spAutoFit/>
          </a:bodyPr>
          <a:lstStyle>
            <a:defPPr>
              <a:defRPr lang="ja-JP"/>
            </a:defPPr>
            <a:lvl1pPr>
              <a:defRPr b="0">
                <a:solidFill>
                  <a:srgbClr val="000000"/>
                </a:solidFill>
                <a:effectLst/>
                <a:latin typeface="Courier New" panose="02070309020205020404" pitchFamily="49" charset="0"/>
              </a:defRPr>
            </a:lvl1pPr>
          </a:lstStyle>
          <a:p>
            <a:r>
              <a:rPr lang="en" altLang="ja-JP" sz="2000" dirty="0">
                <a:solidFill>
                  <a:schemeClr val="tx1"/>
                </a:solidFill>
              </a:rPr>
              <a:t>DataFrame</a:t>
            </a:r>
            <a:r>
              <a:rPr lang="ja-JP" altLang="en-US" sz="2000" dirty="0">
                <a:solidFill>
                  <a:schemeClr val="tx1"/>
                </a:solidFill>
              </a:rPr>
              <a:t>名</a:t>
            </a:r>
            <a:r>
              <a:rPr lang="en-US" altLang="ja-JP" sz="2000" dirty="0"/>
              <a:t>= </a:t>
            </a:r>
            <a:r>
              <a:rPr lang="en-US" altLang="ja-JP" sz="2000" dirty="0" err="1"/>
              <a:t>pd.read_csv</a:t>
            </a:r>
            <a:r>
              <a:rPr lang="en-US" altLang="ja-JP" sz="2000" dirty="0"/>
              <a:t>(</a:t>
            </a:r>
            <a:r>
              <a:rPr lang="en-US" altLang="ja-JP" sz="2000" b="0" dirty="0">
                <a:solidFill>
                  <a:srgbClr val="A31515"/>
                </a:solidFill>
                <a:effectLst/>
                <a:latin typeface="Courier New" panose="02070309020205020404" pitchFamily="49" charset="0"/>
              </a:rPr>
              <a:t>'</a:t>
            </a:r>
            <a:r>
              <a:rPr lang="ja-JP" altLang="en-US" sz="2000" dirty="0"/>
              <a:t>ファイルパス</a:t>
            </a:r>
            <a:r>
              <a:rPr lang="en-US" altLang="ja-JP" sz="2000" b="0" dirty="0">
                <a:solidFill>
                  <a:srgbClr val="A31515"/>
                </a:solidFill>
                <a:effectLst/>
                <a:latin typeface="Courier New" panose="02070309020205020404" pitchFamily="49" charset="0"/>
              </a:rPr>
              <a:t>'</a:t>
            </a:r>
            <a:r>
              <a:rPr lang="en-US" altLang="ja-JP" sz="2000" dirty="0"/>
              <a:t>)</a:t>
            </a:r>
            <a:endParaRPr lang="ja-JP" altLang="en-US" sz="2000" dirty="0"/>
          </a:p>
        </p:txBody>
      </p:sp>
      <p:sp>
        <p:nvSpPr>
          <p:cNvPr id="4" name="スライド番号プレースホルダー 3">
            <a:extLst>
              <a:ext uri="{FF2B5EF4-FFF2-40B4-BE49-F238E27FC236}">
                <a16:creationId xmlns:a16="http://schemas.microsoft.com/office/drawing/2014/main" id="{3BA5DBA8-0810-DE8F-C0C4-77551C0F9CF8}"/>
              </a:ext>
            </a:extLst>
          </p:cNvPr>
          <p:cNvSpPr>
            <a:spLocks noGrp="1"/>
          </p:cNvSpPr>
          <p:nvPr>
            <p:ph type="sldNum" sz="quarter" idx="12"/>
          </p:nvPr>
        </p:nvSpPr>
        <p:spPr/>
        <p:txBody>
          <a:bodyPr/>
          <a:lstStyle/>
          <a:p>
            <a:fld id="{D0DED96A-F066-47E4-9553-675BF6234992}" type="slidenum">
              <a:rPr kumimoji="1" lang="ja-JP" altLang="en-US" smtClean="0"/>
              <a:t>29</a:t>
            </a:fld>
            <a:endParaRPr kumimoji="1" lang="ja-JP" altLang="en-US"/>
          </a:p>
        </p:txBody>
      </p:sp>
      <p:sp>
        <p:nvSpPr>
          <p:cNvPr id="3" name="テキスト ボックス 2">
            <a:extLst>
              <a:ext uri="{FF2B5EF4-FFF2-40B4-BE49-F238E27FC236}">
                <a16:creationId xmlns:a16="http://schemas.microsoft.com/office/drawing/2014/main" id="{5D8CE6AA-4D2C-92B7-F725-E90356E1E7FC}"/>
              </a:ext>
            </a:extLst>
          </p:cNvPr>
          <p:cNvSpPr txBox="1"/>
          <p:nvPr/>
        </p:nvSpPr>
        <p:spPr>
          <a:xfrm>
            <a:off x="0" y="2229465"/>
            <a:ext cx="1673334" cy="461665"/>
          </a:xfrm>
          <a:prstGeom prst="rect">
            <a:avLst/>
          </a:prstGeom>
          <a:solidFill>
            <a:schemeClr val="bg1"/>
          </a:solidFill>
          <a:ln>
            <a:solidFill>
              <a:schemeClr val="tx1"/>
            </a:solidFill>
          </a:ln>
        </p:spPr>
        <p:txBody>
          <a:bodyPr wrap="square">
            <a:spAutoFit/>
          </a:bodyPr>
          <a:lstStyle/>
          <a:p>
            <a:r>
              <a:rPr lang="ja-JP" altLang="en-US" sz="2400" b="1">
                <a:effectLst/>
                <a:latin typeface="Courier New" panose="02070309020205020404" pitchFamily="49" charset="0"/>
              </a:rPr>
              <a:t>コード</a:t>
            </a:r>
            <a:r>
              <a:rPr lang="en-US" altLang="ja-JP" sz="2400" b="1" dirty="0">
                <a:latin typeface="Courier New" panose="02070309020205020404" pitchFamily="49" charset="0"/>
              </a:rPr>
              <a:t>07</a:t>
            </a:r>
            <a:endParaRPr lang="en-US" altLang="ja-JP" sz="2400" b="1" dirty="0">
              <a:effectLst/>
              <a:latin typeface="Courier New" panose="02070309020205020404" pitchFamily="49" charset="0"/>
            </a:endParaRPr>
          </a:p>
        </p:txBody>
      </p:sp>
      <p:sp>
        <p:nvSpPr>
          <p:cNvPr id="7" name="テキスト ボックス 6">
            <a:extLst>
              <a:ext uri="{FF2B5EF4-FFF2-40B4-BE49-F238E27FC236}">
                <a16:creationId xmlns:a16="http://schemas.microsoft.com/office/drawing/2014/main" id="{5C5860D9-D1B5-00F9-5B5F-02F4CAA439D1}"/>
              </a:ext>
            </a:extLst>
          </p:cNvPr>
          <p:cNvSpPr txBox="1"/>
          <p:nvPr/>
        </p:nvSpPr>
        <p:spPr>
          <a:xfrm>
            <a:off x="1877907" y="4297548"/>
            <a:ext cx="8724900" cy="646331"/>
          </a:xfrm>
          <a:prstGeom prst="rect">
            <a:avLst/>
          </a:prstGeom>
          <a:noFill/>
          <a:ln>
            <a:solidFill>
              <a:schemeClr val="tx1"/>
            </a:solidFill>
          </a:ln>
        </p:spPr>
        <p:txBody>
          <a:bodyPr wrap="square">
            <a:spAutoFit/>
          </a:bodyPr>
          <a:lstStyle/>
          <a:p>
            <a:r>
              <a:rPr lang="ja-JP" altLang="ja-JP" sz="1800" dirty="0">
                <a:latin typeface="Courier New" panose="02070309020205020404" pitchFamily="49" charset="0"/>
              </a:rPr>
              <a:t>encoding = </a:t>
            </a:r>
            <a:r>
              <a:rPr lang="en-US" altLang="ja-JP" b="0" dirty="0">
                <a:effectLst/>
                <a:latin typeface="Courier New" panose="02070309020205020404" pitchFamily="49" charset="0"/>
              </a:rPr>
              <a:t>'utf-8'</a:t>
            </a:r>
            <a:endParaRPr lang="en-US" altLang="ja-JP" dirty="0">
              <a:latin typeface="Courier New" panose="02070309020205020404" pitchFamily="49" charset="0"/>
            </a:endParaRPr>
          </a:p>
          <a:p>
            <a:r>
              <a:rPr lang="ja-JP" altLang="en-US" sz="1800" dirty="0">
                <a:latin typeface="Courier New" panose="02070309020205020404" pitchFamily="49" charset="0"/>
              </a:rPr>
              <a:t>は</a:t>
            </a:r>
            <a:r>
              <a:rPr lang="ja-JP" altLang="en-US" dirty="0"/>
              <a:t>開く際に文字エンコーディングを指定して文字化けを防ぐために入れています。</a:t>
            </a:r>
          </a:p>
        </p:txBody>
      </p:sp>
      <p:sp>
        <p:nvSpPr>
          <p:cNvPr id="5" name="対角する 2 つの角を切り取った四角形 2">
            <a:extLst>
              <a:ext uri="{FF2B5EF4-FFF2-40B4-BE49-F238E27FC236}">
                <a16:creationId xmlns:a16="http://schemas.microsoft.com/office/drawing/2014/main" id="{799D7FA3-54E6-6444-BC8B-9EE3EDB8EC9C}"/>
              </a:ext>
            </a:extLst>
          </p:cNvPr>
          <p:cNvSpPr/>
          <p:nvPr/>
        </p:nvSpPr>
        <p:spPr>
          <a:xfrm>
            <a:off x="264633" y="79590"/>
            <a:ext cx="1404788" cy="1441022"/>
          </a:xfrm>
          <a:prstGeom prst="snip2DiagRect">
            <a:avLst/>
          </a:prstGeom>
          <a:solidFill>
            <a:schemeClr val="bg1"/>
          </a:solidFill>
          <a:ln w="28575">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t"/>
          <a:lstStyle/>
          <a:p>
            <a:pPr algn="ctr"/>
            <a:r>
              <a:rPr kumimoji="1" lang="en-US" altLang="ja-JP" dirty="0">
                <a:solidFill>
                  <a:schemeClr val="tx1"/>
                </a:solidFill>
              </a:rPr>
              <a:t>STEP2</a:t>
            </a:r>
          </a:p>
          <a:p>
            <a:pPr algn="ctr"/>
            <a:endParaRPr kumimoji="1" lang="en-US" altLang="ja-JP" dirty="0">
              <a:solidFill>
                <a:schemeClr val="tx1"/>
              </a:solidFill>
            </a:endParaRPr>
          </a:p>
          <a:p>
            <a:pPr algn="ctr"/>
            <a:r>
              <a:rPr kumimoji="1" lang="ja-JP" altLang="en-US" dirty="0">
                <a:solidFill>
                  <a:schemeClr val="tx1"/>
                </a:solidFill>
              </a:rPr>
              <a:t>データ</a:t>
            </a:r>
            <a:endParaRPr kumimoji="1" lang="en-US" altLang="ja-JP" dirty="0">
              <a:solidFill>
                <a:schemeClr val="tx1"/>
              </a:solidFill>
            </a:endParaRPr>
          </a:p>
          <a:p>
            <a:pPr algn="ctr"/>
            <a:r>
              <a:rPr kumimoji="1" lang="ja-JP" altLang="en-US" dirty="0">
                <a:solidFill>
                  <a:schemeClr val="tx1"/>
                </a:solidFill>
              </a:rPr>
              <a:t>読み込み</a:t>
            </a:r>
          </a:p>
          <a:p>
            <a:pPr algn="ctr"/>
            <a:endParaRPr kumimoji="1" lang="ja-JP" altLang="en-US" dirty="0">
              <a:solidFill>
                <a:schemeClr val="tx1"/>
              </a:solidFill>
            </a:endParaRPr>
          </a:p>
        </p:txBody>
      </p:sp>
    </p:spTree>
    <p:extLst>
      <p:ext uri="{BB962C8B-B14F-4D97-AF65-F5344CB8AC3E}">
        <p14:creationId xmlns:p14="http://schemas.microsoft.com/office/powerpoint/2010/main" val="406465854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F657899-1183-75D2-0EF0-3A4207E955EB}"/>
            </a:ext>
          </a:extLst>
        </p:cNvPr>
        <p:cNvGrpSpPr/>
        <p:nvPr/>
      </p:nvGrpSpPr>
      <p:grpSpPr>
        <a:xfrm>
          <a:off x="0" y="0"/>
          <a:ext cx="0" cy="0"/>
          <a:chOff x="0" y="0"/>
          <a:chExt cx="0" cy="0"/>
        </a:xfrm>
      </p:grpSpPr>
      <p:sp>
        <p:nvSpPr>
          <p:cNvPr id="17" name="テキスト ボックス 16">
            <a:extLst>
              <a:ext uri="{FF2B5EF4-FFF2-40B4-BE49-F238E27FC236}">
                <a16:creationId xmlns:a16="http://schemas.microsoft.com/office/drawing/2014/main" id="{D90A0A53-87D0-A076-B08D-9FDB564F4585}"/>
              </a:ext>
            </a:extLst>
          </p:cNvPr>
          <p:cNvSpPr txBox="1"/>
          <p:nvPr/>
        </p:nvSpPr>
        <p:spPr>
          <a:xfrm>
            <a:off x="505242" y="1828823"/>
            <a:ext cx="9711909" cy="646331"/>
          </a:xfrm>
          <a:prstGeom prst="rect">
            <a:avLst/>
          </a:prstGeom>
          <a:solidFill>
            <a:schemeClr val="bg1"/>
          </a:solidFill>
          <a:ln w="28575">
            <a:solidFill>
              <a:schemeClr val="tx1"/>
            </a:solidFill>
          </a:ln>
        </p:spPr>
        <p:txBody>
          <a:bodyPr wrap="square">
            <a:spAutoFit/>
          </a:bodyPr>
          <a:lstStyle>
            <a:defPPr>
              <a:defRPr lang="ja-JP"/>
            </a:defPPr>
          </a:lstStyle>
          <a:p>
            <a:r>
              <a:rPr lang="zh-TW" altLang="en-US" dirty="0">
                <a:latin typeface="ＭＳ ゴシック" panose="020B0609070205080204" pitchFamily="49" charset="-128"/>
                <a:ea typeface="ＭＳ ゴシック" panose="020B0609070205080204" pitchFamily="49" charset="-128"/>
              </a:rPr>
              <a:t>初診日：</a:t>
            </a:r>
            <a:r>
              <a:rPr lang="en-US" altLang="zh-TW" dirty="0">
                <a:latin typeface="ＭＳ ゴシック" panose="020B0609070205080204" pitchFamily="49" charset="-128"/>
                <a:ea typeface="ＭＳ ゴシック" panose="020B0609070205080204" pitchFamily="49" charset="-128"/>
              </a:rPr>
              <a:t>2018/1/1-2022/12/31</a:t>
            </a:r>
            <a:br>
              <a:rPr lang="en-US" altLang="zh-TW" dirty="0">
                <a:latin typeface="ＭＳ ゴシック" panose="020B0609070205080204" pitchFamily="49" charset="-128"/>
                <a:ea typeface="ＭＳ ゴシック" panose="020B0609070205080204" pitchFamily="49" charset="-128"/>
              </a:rPr>
            </a:br>
            <a:r>
              <a:rPr lang="zh-TW" altLang="en-US" dirty="0">
                <a:latin typeface="ＭＳ ゴシック" panose="020B0609070205080204" pitchFamily="49" charset="-128"/>
                <a:ea typeface="ＭＳ ゴシック" panose="020B0609070205080204" pitchFamily="49" charset="-128"/>
              </a:rPr>
              <a:t>生年月日：</a:t>
            </a:r>
            <a:r>
              <a:rPr lang="en-US" altLang="zh-TW" dirty="0">
                <a:latin typeface="ＭＳ ゴシック" panose="020B0609070205080204" pitchFamily="49" charset="-128"/>
                <a:ea typeface="ＭＳ ゴシック" panose="020B0609070205080204" pitchFamily="49" charset="-128"/>
              </a:rPr>
              <a:t>1943/1/1-1982/12/31</a:t>
            </a:r>
            <a:r>
              <a:rPr lang="en-US" altLang="ja-JP" dirty="0"/>
              <a:t> </a:t>
            </a:r>
            <a:r>
              <a:rPr lang="en-US" altLang="ja-JP" dirty="0">
                <a:latin typeface="ＭＳ ゴシック" panose="020B0609070205080204" pitchFamily="49" charset="-128"/>
                <a:ea typeface="ＭＳ ゴシック" panose="020B0609070205080204" pitchFamily="49" charset="-128"/>
              </a:rPr>
              <a:t>(2023</a:t>
            </a:r>
            <a:r>
              <a:rPr lang="ja-JP" altLang="en-US" dirty="0">
                <a:latin typeface="ＭＳ ゴシック" panose="020B0609070205080204" pitchFamily="49" charset="-128"/>
                <a:ea typeface="ＭＳ ゴシック" panose="020B0609070205080204" pitchFamily="49" charset="-128"/>
              </a:rPr>
              <a:t>年</a:t>
            </a:r>
            <a:r>
              <a:rPr lang="en-US" altLang="ja-JP" dirty="0">
                <a:latin typeface="ＭＳ ゴシック" panose="020B0609070205080204" pitchFamily="49" charset="-128"/>
                <a:ea typeface="ＭＳ ゴシック" panose="020B0609070205080204" pitchFamily="49" charset="-128"/>
              </a:rPr>
              <a:t>1</a:t>
            </a:r>
            <a:r>
              <a:rPr lang="ja-JP" altLang="en-US" dirty="0">
                <a:latin typeface="ＭＳ ゴシック" panose="020B0609070205080204" pitchFamily="49" charset="-128"/>
                <a:ea typeface="ＭＳ ゴシック" panose="020B0609070205080204" pitchFamily="49" charset="-128"/>
              </a:rPr>
              <a:t>月</a:t>
            </a:r>
            <a:r>
              <a:rPr lang="en-US" altLang="ja-JP" dirty="0">
                <a:latin typeface="ＭＳ ゴシック" panose="020B0609070205080204" pitchFamily="49" charset="-128"/>
                <a:ea typeface="ＭＳ ゴシック" panose="020B0609070205080204" pitchFamily="49" charset="-128"/>
              </a:rPr>
              <a:t>1</a:t>
            </a:r>
            <a:r>
              <a:rPr lang="ja-JP" altLang="en-US" dirty="0">
                <a:latin typeface="ＭＳ ゴシック" panose="020B0609070205080204" pitchFamily="49" charset="-128"/>
                <a:ea typeface="ＭＳ ゴシック" panose="020B0609070205080204" pitchFamily="49" charset="-128"/>
              </a:rPr>
              <a:t>日時点：</a:t>
            </a:r>
            <a:r>
              <a:rPr lang="en-US" altLang="ja-JP" dirty="0">
                <a:latin typeface="ＭＳ ゴシック" panose="020B0609070205080204" pitchFamily="49" charset="-128"/>
                <a:ea typeface="ＭＳ ゴシック" panose="020B0609070205080204" pitchFamily="49" charset="-128"/>
              </a:rPr>
              <a:t>40</a:t>
            </a:r>
            <a:r>
              <a:rPr lang="ja-JP" altLang="en-US" dirty="0">
                <a:latin typeface="ＭＳ ゴシック" panose="020B0609070205080204" pitchFamily="49" charset="-128"/>
                <a:ea typeface="ＭＳ ゴシック" panose="020B0609070205080204" pitchFamily="49" charset="-128"/>
              </a:rPr>
              <a:t>歳以上、</a:t>
            </a:r>
            <a:r>
              <a:rPr lang="en-US" altLang="ja-JP" dirty="0">
                <a:latin typeface="ＭＳ ゴシック" panose="020B0609070205080204" pitchFamily="49" charset="-128"/>
                <a:ea typeface="ＭＳ ゴシック" panose="020B0609070205080204" pitchFamily="49" charset="-128"/>
              </a:rPr>
              <a:t>81</a:t>
            </a:r>
            <a:r>
              <a:rPr lang="ja-JP" altLang="en-US" dirty="0">
                <a:latin typeface="ＭＳ ゴシック" panose="020B0609070205080204" pitchFamily="49" charset="-128"/>
                <a:ea typeface="ＭＳ ゴシック" panose="020B0609070205080204" pitchFamily="49" charset="-128"/>
              </a:rPr>
              <a:t>歳未満）</a:t>
            </a:r>
            <a:endParaRPr lang="en-US" altLang="ja-JP" dirty="0">
              <a:latin typeface="ＭＳ ゴシック" panose="020B0609070205080204" pitchFamily="49" charset="-128"/>
              <a:ea typeface="ＭＳ ゴシック" panose="020B0609070205080204" pitchFamily="49" charset="-128"/>
            </a:endParaRPr>
          </a:p>
        </p:txBody>
      </p:sp>
      <p:sp>
        <p:nvSpPr>
          <p:cNvPr id="18" name="テキスト ボックス 17">
            <a:extLst>
              <a:ext uri="{FF2B5EF4-FFF2-40B4-BE49-F238E27FC236}">
                <a16:creationId xmlns:a16="http://schemas.microsoft.com/office/drawing/2014/main" id="{88B098E3-526C-4684-6296-058A7CDD5A6F}"/>
              </a:ext>
            </a:extLst>
          </p:cNvPr>
          <p:cNvSpPr txBox="1"/>
          <p:nvPr/>
        </p:nvSpPr>
        <p:spPr>
          <a:xfrm>
            <a:off x="505242" y="3171152"/>
            <a:ext cx="9708347" cy="1200329"/>
          </a:xfrm>
          <a:prstGeom prst="rect">
            <a:avLst/>
          </a:prstGeom>
          <a:solidFill>
            <a:schemeClr val="bg1"/>
          </a:solidFill>
          <a:ln w="28575">
            <a:solidFill>
              <a:schemeClr val="tx1"/>
            </a:solidFill>
          </a:ln>
        </p:spPr>
        <p:txBody>
          <a:bodyPr wrap="square">
            <a:spAutoFit/>
          </a:bodyPr>
          <a:lstStyle>
            <a:defPPr>
              <a:defRPr lang="ja-JP"/>
            </a:defPPr>
          </a:lstStyle>
          <a:p>
            <a:r>
              <a:rPr lang="en-US" altLang="zh-TW" dirty="0">
                <a:latin typeface="ＭＳ ゴシック" panose="020B0609070205080204" pitchFamily="49" charset="-128"/>
                <a:ea typeface="ＭＳ ゴシック" panose="020B0609070205080204" pitchFamily="49" charset="-128"/>
              </a:rPr>
              <a:t>id</a:t>
            </a:r>
            <a:r>
              <a:rPr lang="ja-JP" altLang="en-US" dirty="0">
                <a:latin typeface="ＭＳ ゴシック" panose="020B0609070205080204" pitchFamily="49" charset="-128"/>
                <a:ea typeface="ＭＳ ゴシック" panose="020B0609070205080204" pitchFamily="49" charset="-128"/>
              </a:rPr>
              <a:t>：匿名化</a:t>
            </a:r>
            <a:r>
              <a:rPr lang="en-US" altLang="ja-JP" dirty="0">
                <a:latin typeface="ＭＳ ゴシック" panose="020B0609070205080204" pitchFamily="49" charset="-128"/>
                <a:ea typeface="ＭＳ ゴシック" panose="020B0609070205080204" pitchFamily="49" charset="-128"/>
              </a:rPr>
              <a:t>ID</a:t>
            </a:r>
            <a:endParaRPr lang="en-US" altLang="zh-TW" dirty="0">
              <a:latin typeface="ＭＳ ゴシック" panose="020B0609070205080204" pitchFamily="49" charset="-128"/>
              <a:ea typeface="ＭＳ ゴシック" panose="020B0609070205080204" pitchFamily="49" charset="-128"/>
            </a:endParaRPr>
          </a:p>
          <a:p>
            <a:r>
              <a:rPr lang="ja-JP" altLang="en-US" dirty="0">
                <a:latin typeface="ＭＳ ゴシック" panose="020B0609070205080204" pitchFamily="49" charset="-128"/>
                <a:ea typeface="ＭＳ ゴシック" panose="020B0609070205080204" pitchFamily="49" charset="-128"/>
              </a:rPr>
              <a:t>歯式と歯の状態：残存歯、喪失歯</a:t>
            </a:r>
            <a:endParaRPr lang="en-US" altLang="zh-TW" dirty="0">
              <a:latin typeface="ＭＳ ゴシック" panose="020B0609070205080204" pitchFamily="49" charset="-128"/>
              <a:ea typeface="ＭＳ ゴシック" panose="020B0609070205080204" pitchFamily="49" charset="-128"/>
            </a:endParaRPr>
          </a:p>
          <a:p>
            <a:r>
              <a:rPr lang="ja-JP" altLang="en-US" dirty="0">
                <a:latin typeface="ＭＳ ゴシック" panose="020B0609070205080204" pitchFamily="49" charset="-128"/>
                <a:ea typeface="ＭＳ ゴシック" panose="020B0609070205080204" pitchFamily="49" charset="-128"/>
              </a:rPr>
              <a:t>性別：男、女</a:t>
            </a:r>
            <a:endParaRPr lang="en-US" altLang="zh-TW" dirty="0">
              <a:latin typeface="ＭＳ ゴシック" panose="020B0609070205080204" pitchFamily="49" charset="-128"/>
              <a:ea typeface="ＭＳ ゴシック" panose="020B0609070205080204" pitchFamily="49" charset="-128"/>
            </a:endParaRPr>
          </a:p>
          <a:p>
            <a:r>
              <a:rPr lang="en-US" altLang="zh-TW" dirty="0" err="1">
                <a:latin typeface="ＭＳ ゴシック" panose="020B0609070205080204" pitchFamily="49" charset="-128"/>
                <a:ea typeface="ＭＳ ゴシック" panose="020B0609070205080204" pitchFamily="49" charset="-128"/>
              </a:rPr>
              <a:t>birthmonth</a:t>
            </a:r>
            <a:r>
              <a:rPr lang="ja-JP" altLang="en-US" dirty="0">
                <a:latin typeface="ＭＳ ゴシック" panose="020B0609070205080204" pitchFamily="49" charset="-128"/>
                <a:ea typeface="ＭＳ ゴシック" panose="020B0609070205080204" pitchFamily="49" charset="-128"/>
              </a:rPr>
              <a:t>：生年月、初診日</a:t>
            </a:r>
            <a:r>
              <a:rPr lang="zh-TW" altLang="en-US" dirty="0">
                <a:latin typeface="ＭＳ ゴシック" panose="020B0609070205080204" pitchFamily="49" charset="-128"/>
                <a:ea typeface="ＭＳ ゴシック" panose="020B0609070205080204" pitchFamily="49" charset="-128"/>
              </a:rPr>
              <a:t>：</a:t>
            </a:r>
            <a:r>
              <a:rPr lang="en-US" altLang="zh-TW" dirty="0">
                <a:latin typeface="ＭＳ ゴシック" panose="020B0609070205080204" pitchFamily="49" charset="-128"/>
                <a:ea typeface="ＭＳ ゴシック" panose="020B0609070205080204" pitchFamily="49" charset="-128"/>
              </a:rPr>
              <a:t>2018/1/1-2022/12/3</a:t>
            </a:r>
            <a:r>
              <a:rPr lang="en-US" altLang="ja-JP" dirty="0">
                <a:latin typeface="ＭＳ ゴシック" panose="020B0609070205080204" pitchFamily="49" charset="-128"/>
                <a:ea typeface="ＭＳ ゴシック" panose="020B0609070205080204" pitchFamily="49" charset="-128"/>
              </a:rPr>
              <a:t>1</a:t>
            </a:r>
            <a:endParaRPr lang="en-US" altLang="zh-TW" dirty="0">
              <a:latin typeface="ＭＳ ゴシック" panose="020B0609070205080204" pitchFamily="49" charset="-128"/>
              <a:ea typeface="ＭＳ ゴシック" panose="020B0609070205080204" pitchFamily="49" charset="-128"/>
            </a:endParaRPr>
          </a:p>
        </p:txBody>
      </p:sp>
      <p:sp>
        <p:nvSpPr>
          <p:cNvPr id="8" name="テキスト ボックス 7">
            <a:extLst>
              <a:ext uri="{FF2B5EF4-FFF2-40B4-BE49-F238E27FC236}">
                <a16:creationId xmlns:a16="http://schemas.microsoft.com/office/drawing/2014/main" id="{AD59F09B-894D-14BD-8D39-F4FFBE31A783}"/>
              </a:ext>
            </a:extLst>
          </p:cNvPr>
          <p:cNvSpPr txBox="1"/>
          <p:nvPr/>
        </p:nvSpPr>
        <p:spPr>
          <a:xfrm>
            <a:off x="393007" y="1013930"/>
            <a:ext cx="10452353" cy="400110"/>
          </a:xfrm>
          <a:prstGeom prst="rect">
            <a:avLst/>
          </a:prstGeom>
          <a:noFill/>
        </p:spPr>
        <p:txBody>
          <a:bodyPr wrap="square" rtlCol="0">
            <a:spAutoFit/>
          </a:bodyPr>
          <a:lstStyle/>
          <a:p>
            <a:r>
              <a:rPr kumimoji="1" lang="ja-JP" altLang="en-US" sz="2000" dirty="0"/>
              <a:t>東京医科歯科大学</a:t>
            </a:r>
            <a:r>
              <a:rPr kumimoji="1" lang="ja-JP" altLang="en-US" sz="2000" b="1" dirty="0"/>
              <a:t>歯科診療部門</a:t>
            </a:r>
            <a:r>
              <a:rPr kumimoji="1" lang="ja-JP" altLang="en-US" sz="2000" dirty="0"/>
              <a:t>初診患者さんのリアルワールドデータを抽出しました。</a:t>
            </a:r>
          </a:p>
        </p:txBody>
      </p:sp>
      <p:sp>
        <p:nvSpPr>
          <p:cNvPr id="15" name="テキスト ボックス 14">
            <a:extLst>
              <a:ext uri="{FF2B5EF4-FFF2-40B4-BE49-F238E27FC236}">
                <a16:creationId xmlns:a16="http://schemas.microsoft.com/office/drawing/2014/main" id="{05D465D8-F884-C12D-584F-8A4346A19133}"/>
              </a:ext>
            </a:extLst>
          </p:cNvPr>
          <p:cNvSpPr txBox="1"/>
          <p:nvPr/>
        </p:nvSpPr>
        <p:spPr>
          <a:xfrm>
            <a:off x="2073232" y="5028461"/>
            <a:ext cx="9847836" cy="830997"/>
          </a:xfrm>
          <a:prstGeom prst="rect">
            <a:avLst/>
          </a:prstGeom>
          <a:noFill/>
        </p:spPr>
        <p:txBody>
          <a:bodyPr wrap="square">
            <a:spAutoFit/>
          </a:bodyPr>
          <a:lstStyle/>
          <a:p>
            <a:pPr algn="just"/>
            <a:r>
              <a:rPr lang="ja-JP" altLang="en-US" sz="2400" dirty="0">
                <a:latin typeface="ＭＳ ゴシック" panose="020B0609070205080204" pitchFamily="49" charset="-128"/>
                <a:ea typeface="ＭＳ ゴシック" panose="020B0609070205080204" pitchFamily="49" charset="-128"/>
              </a:rPr>
              <a:t>一部を無作為にシャッフルして、初診時年齢を算出して、</a:t>
            </a:r>
            <a:r>
              <a:rPr lang="ja-JP" altLang="en-US" sz="2400" dirty="0">
                <a:solidFill>
                  <a:srgbClr val="FF0000"/>
                </a:solidFill>
                <a:latin typeface="ＭＳ ゴシック" panose="020B0609070205080204" pitchFamily="49" charset="-128"/>
                <a:ea typeface="ＭＳ ゴシック" panose="020B0609070205080204" pitchFamily="49" charset="-128"/>
              </a:rPr>
              <a:t>架空データ</a:t>
            </a:r>
            <a:r>
              <a:rPr lang="ja-JP" altLang="en-US" sz="2400" dirty="0">
                <a:latin typeface="ＭＳ ゴシック" panose="020B0609070205080204" pitchFamily="49" charset="-128"/>
                <a:ea typeface="ＭＳ ゴシック" panose="020B0609070205080204" pitchFamily="49" charset="-128"/>
              </a:rPr>
              <a:t>を作成し、練習用データとしました。</a:t>
            </a:r>
            <a:endParaRPr lang="en-US" altLang="ja-JP" sz="2400" dirty="0">
              <a:latin typeface="ＭＳ ゴシック" panose="020B0609070205080204" pitchFamily="49" charset="-128"/>
              <a:ea typeface="ＭＳ ゴシック" panose="020B0609070205080204" pitchFamily="49" charset="-128"/>
            </a:endParaRPr>
          </a:p>
        </p:txBody>
      </p:sp>
      <p:sp>
        <p:nvSpPr>
          <p:cNvPr id="16" name="矢印: 折線 15">
            <a:extLst>
              <a:ext uri="{FF2B5EF4-FFF2-40B4-BE49-F238E27FC236}">
                <a16:creationId xmlns:a16="http://schemas.microsoft.com/office/drawing/2014/main" id="{0CAD4761-DF69-704E-A927-50A8B54C3178}"/>
              </a:ext>
            </a:extLst>
          </p:cNvPr>
          <p:cNvSpPr/>
          <p:nvPr/>
        </p:nvSpPr>
        <p:spPr>
          <a:xfrm flipV="1">
            <a:off x="505242" y="4765982"/>
            <a:ext cx="1567989" cy="841726"/>
          </a:xfrm>
          <a:prstGeom prst="bentArrow">
            <a:avLst>
              <a:gd name="adj1" fmla="val 25000"/>
              <a:gd name="adj2" fmla="val 25000"/>
              <a:gd name="adj3" fmla="val 25000"/>
              <a:gd name="adj4" fmla="val 48277"/>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sp>
        <p:nvSpPr>
          <p:cNvPr id="10" name="スライド番号プレースホルダー 9">
            <a:extLst>
              <a:ext uri="{FF2B5EF4-FFF2-40B4-BE49-F238E27FC236}">
                <a16:creationId xmlns:a16="http://schemas.microsoft.com/office/drawing/2014/main" id="{FFA0046B-1267-4746-B51C-0C85096F22B1}"/>
              </a:ext>
            </a:extLst>
          </p:cNvPr>
          <p:cNvSpPr>
            <a:spLocks noGrp="1"/>
          </p:cNvSpPr>
          <p:nvPr>
            <p:ph type="sldNum" sz="quarter" idx="12"/>
          </p:nvPr>
        </p:nvSpPr>
        <p:spPr/>
        <p:txBody>
          <a:bodyPr/>
          <a:lstStyle/>
          <a:p>
            <a:fld id="{D0DED96A-F066-47E4-9553-675BF6234992}" type="slidenum">
              <a:rPr kumimoji="1" lang="ja-JP" altLang="en-US" smtClean="0"/>
              <a:t>3</a:t>
            </a:fld>
            <a:endParaRPr kumimoji="1" lang="ja-JP" altLang="en-US"/>
          </a:p>
        </p:txBody>
      </p:sp>
      <p:grpSp>
        <p:nvGrpSpPr>
          <p:cNvPr id="2" name="グループ化 1">
            <a:extLst>
              <a:ext uri="{FF2B5EF4-FFF2-40B4-BE49-F238E27FC236}">
                <a16:creationId xmlns:a16="http://schemas.microsoft.com/office/drawing/2014/main" id="{D3879524-E116-A152-CC32-51DB9867E96F}"/>
              </a:ext>
            </a:extLst>
          </p:cNvPr>
          <p:cNvGrpSpPr/>
          <p:nvPr/>
        </p:nvGrpSpPr>
        <p:grpSpPr>
          <a:xfrm>
            <a:off x="2557424" y="156404"/>
            <a:ext cx="6014224" cy="714762"/>
            <a:chOff x="1066244" y="30777"/>
            <a:chExt cx="6014224" cy="714762"/>
          </a:xfrm>
        </p:grpSpPr>
        <p:sp>
          <p:nvSpPr>
            <p:cNvPr id="4" name="テキスト ボックス 3">
              <a:extLst>
                <a:ext uri="{FF2B5EF4-FFF2-40B4-BE49-F238E27FC236}">
                  <a16:creationId xmlns:a16="http://schemas.microsoft.com/office/drawing/2014/main" id="{085266BE-A8E5-73CE-D194-0C05523C5BF5}"/>
                </a:ext>
              </a:extLst>
            </p:cNvPr>
            <p:cNvSpPr txBox="1"/>
            <p:nvPr/>
          </p:nvSpPr>
          <p:spPr>
            <a:xfrm>
              <a:off x="1066244" y="30777"/>
              <a:ext cx="6014224" cy="400110"/>
            </a:xfrm>
            <a:prstGeom prst="rect">
              <a:avLst/>
            </a:prstGeom>
            <a:solidFill>
              <a:schemeClr val="accent4">
                <a:lumMod val="20000"/>
                <a:lumOff val="80000"/>
              </a:schemeClr>
            </a:solidFill>
          </p:spPr>
          <p:txBody>
            <a:bodyPr wrap="square" rtlCol="0">
              <a:spAutoFit/>
            </a:bodyPr>
            <a:lstStyle>
              <a:defPPr>
                <a:defRPr lang="ja-JP"/>
              </a:defPPr>
              <a:lvl1pPr indent="0">
                <a:buNone/>
                <a:defRPr b="1"/>
              </a:lvl1pPr>
            </a:lstStyle>
            <a:p>
              <a:r>
                <a:rPr lang="ja-JP" altLang="en-US" dirty="0"/>
                <a:t>患者の歯に</a:t>
              </a:r>
              <a:r>
                <a:rPr lang="ja-JP" altLang="en-US" sz="2000" dirty="0"/>
                <a:t>関する</a:t>
              </a:r>
              <a:r>
                <a:rPr lang="ja-JP" altLang="en-US" dirty="0"/>
                <a:t>病院のリアルワールドデータの説明</a:t>
              </a:r>
            </a:p>
          </p:txBody>
        </p:sp>
        <p:sp>
          <p:nvSpPr>
            <p:cNvPr id="5" name="テキスト ボックス 4">
              <a:extLst>
                <a:ext uri="{FF2B5EF4-FFF2-40B4-BE49-F238E27FC236}">
                  <a16:creationId xmlns:a16="http://schemas.microsoft.com/office/drawing/2014/main" id="{74FE8900-D72E-7969-D232-673F0AADE2E2}"/>
                </a:ext>
              </a:extLst>
            </p:cNvPr>
            <p:cNvSpPr txBox="1"/>
            <p:nvPr/>
          </p:nvSpPr>
          <p:spPr>
            <a:xfrm>
              <a:off x="4150941" y="345429"/>
              <a:ext cx="1468243" cy="400110"/>
            </a:xfrm>
            <a:prstGeom prst="rect">
              <a:avLst/>
            </a:prstGeom>
            <a:solidFill>
              <a:schemeClr val="accent4">
                <a:lumMod val="20000"/>
                <a:lumOff val="80000"/>
              </a:schemeClr>
            </a:solidFill>
            <a:ln>
              <a:solidFill>
                <a:schemeClr val="accent1"/>
              </a:solidFill>
            </a:ln>
          </p:spPr>
          <p:txBody>
            <a:bodyPr wrap="square" rtlCol="0">
              <a:spAutoFit/>
            </a:bodyPr>
            <a:lstStyle>
              <a:defPPr>
                <a:defRPr lang="ja-JP"/>
              </a:defPPr>
              <a:lvl1pPr indent="0">
                <a:buNone/>
                <a:defRPr b="1"/>
              </a:lvl1pPr>
            </a:lstStyle>
            <a:p>
              <a:pPr algn="ctr"/>
              <a:r>
                <a:rPr lang="ja-JP" altLang="en-US" sz="2000" dirty="0">
                  <a:solidFill>
                    <a:srgbClr val="C00000"/>
                  </a:solidFill>
                </a:rPr>
                <a:t>架空データ</a:t>
              </a:r>
            </a:p>
          </p:txBody>
        </p:sp>
        <p:cxnSp>
          <p:nvCxnSpPr>
            <p:cNvPr id="3" name="直線コネクタ 2">
              <a:extLst>
                <a:ext uri="{FF2B5EF4-FFF2-40B4-BE49-F238E27FC236}">
                  <a16:creationId xmlns:a16="http://schemas.microsoft.com/office/drawing/2014/main" id="{00BC6D55-64C2-867E-2CC3-CFB73C592764}"/>
                </a:ext>
              </a:extLst>
            </p:cNvPr>
            <p:cNvCxnSpPr/>
            <p:nvPr/>
          </p:nvCxnSpPr>
          <p:spPr>
            <a:xfrm>
              <a:off x="3726469" y="202788"/>
              <a:ext cx="2148469" cy="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6" name="直線コネクタ 5">
              <a:extLst>
                <a:ext uri="{FF2B5EF4-FFF2-40B4-BE49-F238E27FC236}">
                  <a16:creationId xmlns:a16="http://schemas.microsoft.com/office/drawing/2014/main" id="{44E67944-31D2-EED2-FFF0-AB10F6432213}"/>
                </a:ext>
              </a:extLst>
            </p:cNvPr>
            <p:cNvCxnSpPr/>
            <p:nvPr/>
          </p:nvCxnSpPr>
          <p:spPr>
            <a:xfrm>
              <a:off x="3756102" y="251471"/>
              <a:ext cx="2148469" cy="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grpSp>
      <p:sp>
        <p:nvSpPr>
          <p:cNvPr id="11" name="テキスト ボックス 10">
            <a:extLst>
              <a:ext uri="{FF2B5EF4-FFF2-40B4-BE49-F238E27FC236}">
                <a16:creationId xmlns:a16="http://schemas.microsoft.com/office/drawing/2014/main" id="{99F1AC9E-8848-C7E2-455C-2CA112AF7C3A}"/>
              </a:ext>
            </a:extLst>
          </p:cNvPr>
          <p:cNvSpPr txBox="1"/>
          <p:nvPr/>
        </p:nvSpPr>
        <p:spPr>
          <a:xfrm>
            <a:off x="505242" y="2833362"/>
            <a:ext cx="1767523" cy="369332"/>
          </a:xfrm>
          <a:prstGeom prst="rect">
            <a:avLst/>
          </a:prstGeom>
          <a:noFill/>
        </p:spPr>
        <p:txBody>
          <a:bodyPr wrap="square">
            <a:spAutoFit/>
          </a:bodyPr>
          <a:lstStyle/>
          <a:p>
            <a:r>
              <a:rPr lang="ja-JP" altLang="en-US" u="sng" dirty="0">
                <a:latin typeface="ＭＳ ゴシック" panose="020B0609070205080204" pitchFamily="49" charset="-128"/>
                <a:ea typeface="ＭＳ ゴシック" panose="020B0609070205080204" pitchFamily="49" charset="-128"/>
              </a:rPr>
              <a:t>抽出した内容</a:t>
            </a:r>
            <a:r>
              <a:rPr lang="zh-TW" altLang="en-US" dirty="0">
                <a:latin typeface="ＭＳ ゴシック" panose="020B0609070205080204" pitchFamily="49" charset="-128"/>
                <a:ea typeface="ＭＳ ゴシック" panose="020B0609070205080204" pitchFamily="49" charset="-128"/>
              </a:rPr>
              <a:t>：</a:t>
            </a:r>
            <a:endParaRPr lang="ja-JP" altLang="en-US" dirty="0"/>
          </a:p>
        </p:txBody>
      </p:sp>
      <p:sp>
        <p:nvSpPr>
          <p:cNvPr id="13" name="テキスト ボックス 12">
            <a:extLst>
              <a:ext uri="{FF2B5EF4-FFF2-40B4-BE49-F238E27FC236}">
                <a16:creationId xmlns:a16="http://schemas.microsoft.com/office/drawing/2014/main" id="{C3FF301C-71E2-E52B-F04E-5EF8A915F9A4}"/>
              </a:ext>
            </a:extLst>
          </p:cNvPr>
          <p:cNvSpPr txBox="1"/>
          <p:nvPr/>
        </p:nvSpPr>
        <p:spPr>
          <a:xfrm>
            <a:off x="505242" y="1478729"/>
            <a:ext cx="1469607" cy="369332"/>
          </a:xfrm>
          <a:prstGeom prst="rect">
            <a:avLst/>
          </a:prstGeom>
          <a:noFill/>
        </p:spPr>
        <p:txBody>
          <a:bodyPr wrap="square">
            <a:spAutoFit/>
          </a:bodyPr>
          <a:lstStyle/>
          <a:p>
            <a:r>
              <a:rPr lang="zh-TW" altLang="en-US" u="sng" dirty="0">
                <a:latin typeface="ＭＳ ゴシック" panose="020B0609070205080204" pitchFamily="49" charset="-128"/>
                <a:ea typeface="ＭＳ ゴシック" panose="020B0609070205080204" pitchFamily="49" charset="-128"/>
              </a:rPr>
              <a:t>絞込条件</a:t>
            </a:r>
            <a:r>
              <a:rPr lang="zh-TW" altLang="en-US" dirty="0">
                <a:latin typeface="ＭＳ ゴシック" panose="020B0609070205080204" pitchFamily="49" charset="-128"/>
                <a:ea typeface="ＭＳ ゴシック" panose="020B0609070205080204" pitchFamily="49" charset="-128"/>
              </a:rPr>
              <a:t>：</a:t>
            </a:r>
            <a:endParaRPr lang="ja-JP" altLang="en-US" dirty="0"/>
          </a:p>
        </p:txBody>
      </p:sp>
    </p:spTree>
    <p:extLst>
      <p:ext uri="{BB962C8B-B14F-4D97-AF65-F5344CB8AC3E}">
        <p14:creationId xmlns:p14="http://schemas.microsoft.com/office/powerpoint/2010/main" val="32519455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テキスト ボックス 3">
            <a:extLst>
              <a:ext uri="{FF2B5EF4-FFF2-40B4-BE49-F238E27FC236}">
                <a16:creationId xmlns:a16="http://schemas.microsoft.com/office/drawing/2014/main" id="{475B6020-AE9A-5943-C7CC-D4CF7D9367C3}"/>
              </a:ext>
            </a:extLst>
          </p:cNvPr>
          <p:cNvSpPr txBox="1"/>
          <p:nvPr/>
        </p:nvSpPr>
        <p:spPr>
          <a:xfrm>
            <a:off x="0" y="394348"/>
            <a:ext cx="7766050" cy="400110"/>
          </a:xfrm>
          <a:prstGeom prst="rect">
            <a:avLst/>
          </a:prstGeom>
          <a:noFill/>
          <a:ln>
            <a:solidFill>
              <a:schemeClr val="tx1"/>
            </a:solidFill>
          </a:ln>
        </p:spPr>
        <p:txBody>
          <a:bodyPr wrap="square">
            <a:spAutoFit/>
          </a:bodyPr>
          <a:lstStyle/>
          <a:p>
            <a:r>
              <a:rPr lang="ja-JP" altLang="en-US" sz="2000" b="0">
                <a:effectLst/>
                <a:latin typeface="Courier New" panose="02070309020205020404" pitchFamily="49" charset="0"/>
              </a:rPr>
              <a:t>手順：</a:t>
            </a:r>
            <a:r>
              <a:rPr lang="en-US" altLang="ja-JP" sz="2000" b="0">
                <a:effectLst/>
                <a:latin typeface="Courier New" panose="02070309020205020404" pitchFamily="49" charset="0"/>
              </a:rPr>
              <a:t>Google </a:t>
            </a:r>
            <a:r>
              <a:rPr lang="en-US" altLang="ja-JP" sz="2000" b="0" err="1">
                <a:effectLst/>
                <a:latin typeface="Courier New" panose="02070309020205020404" pitchFamily="49" charset="0"/>
              </a:rPr>
              <a:t>Colaboratory</a:t>
            </a:r>
            <a:r>
              <a:rPr lang="ja-JP" altLang="en-US" sz="2000" b="0">
                <a:effectLst/>
                <a:latin typeface="Courier New" panose="02070309020205020404" pitchFamily="49" charset="0"/>
              </a:rPr>
              <a:t>で</a:t>
            </a:r>
            <a:r>
              <a:rPr lang="en-US" altLang="ja-JP" sz="2000" b="0">
                <a:effectLst/>
                <a:latin typeface="Courier New" panose="02070309020205020404" pitchFamily="49" charset="0"/>
              </a:rPr>
              <a:t>csv</a:t>
            </a:r>
            <a:r>
              <a:rPr lang="ja-JP" altLang="en-US" sz="2000" b="0">
                <a:effectLst/>
                <a:latin typeface="Courier New" panose="02070309020205020404" pitchFamily="49" charset="0"/>
              </a:rPr>
              <a:t>ファイルを読み込みます</a:t>
            </a:r>
            <a:endParaRPr lang="en-US" altLang="ja-JP" sz="2000" b="0">
              <a:effectLst/>
              <a:latin typeface="Courier New" panose="02070309020205020404" pitchFamily="49" charset="0"/>
            </a:endParaRPr>
          </a:p>
        </p:txBody>
      </p:sp>
      <p:sp>
        <p:nvSpPr>
          <p:cNvPr id="5" name="テキスト ボックス 4">
            <a:extLst>
              <a:ext uri="{FF2B5EF4-FFF2-40B4-BE49-F238E27FC236}">
                <a16:creationId xmlns:a16="http://schemas.microsoft.com/office/drawing/2014/main" id="{15E8724A-AFA4-BC48-00A9-CB977B5EE0AA}"/>
              </a:ext>
            </a:extLst>
          </p:cNvPr>
          <p:cNvSpPr txBox="1"/>
          <p:nvPr/>
        </p:nvSpPr>
        <p:spPr>
          <a:xfrm>
            <a:off x="0" y="0"/>
            <a:ext cx="2853664" cy="369332"/>
          </a:xfrm>
          <a:prstGeom prst="rect">
            <a:avLst/>
          </a:prstGeom>
          <a:solidFill>
            <a:schemeClr val="bg1"/>
          </a:solidFill>
          <a:ln w="28575">
            <a:solidFill>
              <a:schemeClr val="tx1"/>
            </a:solidFill>
          </a:ln>
        </p:spPr>
        <p:txBody>
          <a:bodyPr wrap="square">
            <a:spAutoFit/>
          </a:bodyPr>
          <a:lstStyle>
            <a:defPPr>
              <a:defRPr lang="ja-JP"/>
            </a:defPPr>
          </a:lstStyle>
          <a:p>
            <a:r>
              <a:rPr lang="ja-JP" altLang="en-US" dirty="0">
                <a:solidFill>
                  <a:srgbClr val="FF0000"/>
                </a:solidFill>
                <a:latin typeface="ＭＳ ゴシック" panose="020B0609070205080204" pitchFamily="49" charset="-128"/>
                <a:ea typeface="ＭＳ ゴシック" panose="020B0609070205080204" pitchFamily="49" charset="-128"/>
              </a:rPr>
              <a:t>データフレーム読み込み</a:t>
            </a:r>
            <a:endParaRPr lang="en-US" altLang="ja-JP" dirty="0">
              <a:solidFill>
                <a:srgbClr val="FF0000"/>
              </a:solidFill>
              <a:latin typeface="ＭＳ ゴシック" panose="020B0609070205080204" pitchFamily="49" charset="-128"/>
              <a:ea typeface="ＭＳ ゴシック" panose="020B0609070205080204" pitchFamily="49" charset="-128"/>
            </a:endParaRPr>
          </a:p>
        </p:txBody>
      </p:sp>
      <p:sp>
        <p:nvSpPr>
          <p:cNvPr id="7" name="テキスト ボックス 6">
            <a:extLst>
              <a:ext uri="{FF2B5EF4-FFF2-40B4-BE49-F238E27FC236}">
                <a16:creationId xmlns:a16="http://schemas.microsoft.com/office/drawing/2014/main" id="{402DF34A-670F-04D1-62D7-DF1BCED08D00}"/>
              </a:ext>
            </a:extLst>
          </p:cNvPr>
          <p:cNvSpPr txBox="1"/>
          <p:nvPr/>
        </p:nvSpPr>
        <p:spPr>
          <a:xfrm>
            <a:off x="-1" y="1143070"/>
            <a:ext cx="2386149" cy="400110"/>
          </a:xfrm>
          <a:prstGeom prst="rect">
            <a:avLst/>
          </a:prstGeom>
          <a:noFill/>
        </p:spPr>
        <p:txBody>
          <a:bodyPr wrap="square">
            <a:spAutoFit/>
          </a:bodyPr>
          <a:lstStyle>
            <a:defPPr>
              <a:defRPr lang="ja-JP"/>
            </a:defPPr>
            <a:lvl1pPr algn="just">
              <a:defRPr sz="2000" b="0">
                <a:solidFill>
                  <a:srgbClr val="000000"/>
                </a:solidFill>
                <a:effectLst/>
                <a:latin typeface="Courier New" panose="02070309020205020404" pitchFamily="49" charset="0"/>
              </a:defRPr>
            </a:lvl1pPr>
          </a:lstStyle>
          <a:p>
            <a:r>
              <a:rPr lang="en-US" altLang="ja-JP" dirty="0">
                <a:solidFill>
                  <a:schemeClr val="tx1"/>
                </a:solidFill>
              </a:rPr>
              <a:t>print(</a:t>
            </a:r>
            <a:r>
              <a:rPr lang="en-US" altLang="ja-JP" dirty="0" err="1">
                <a:solidFill>
                  <a:schemeClr val="tx1"/>
                </a:solidFill>
              </a:rPr>
              <a:t>klist</a:t>
            </a:r>
            <a:r>
              <a:rPr lang="en-US" altLang="ja-JP" dirty="0">
                <a:solidFill>
                  <a:schemeClr val="tx1"/>
                </a:solidFill>
              </a:rPr>
              <a:t>)</a:t>
            </a:r>
          </a:p>
        </p:txBody>
      </p:sp>
      <p:sp>
        <p:nvSpPr>
          <p:cNvPr id="2" name="スライド番号プレースホルダー 1">
            <a:extLst>
              <a:ext uri="{FF2B5EF4-FFF2-40B4-BE49-F238E27FC236}">
                <a16:creationId xmlns:a16="http://schemas.microsoft.com/office/drawing/2014/main" id="{4552BB30-F8A0-376E-0FBA-7084D560BC6E}"/>
              </a:ext>
            </a:extLst>
          </p:cNvPr>
          <p:cNvSpPr>
            <a:spLocks noGrp="1"/>
          </p:cNvSpPr>
          <p:nvPr>
            <p:ph type="sldNum" sz="quarter" idx="12"/>
          </p:nvPr>
        </p:nvSpPr>
        <p:spPr/>
        <p:txBody>
          <a:bodyPr/>
          <a:lstStyle/>
          <a:p>
            <a:fld id="{D0DED96A-F066-47E4-9553-675BF6234992}" type="slidenum">
              <a:rPr kumimoji="1" lang="ja-JP" altLang="en-US" smtClean="0"/>
              <a:t>30</a:t>
            </a:fld>
            <a:endParaRPr kumimoji="1" lang="ja-JP" altLang="en-US"/>
          </a:p>
        </p:txBody>
      </p:sp>
      <p:sp>
        <p:nvSpPr>
          <p:cNvPr id="9" name="矢印: 右 8">
            <a:extLst>
              <a:ext uri="{FF2B5EF4-FFF2-40B4-BE49-F238E27FC236}">
                <a16:creationId xmlns:a16="http://schemas.microsoft.com/office/drawing/2014/main" id="{565B40DD-E230-3A4B-0A03-24C33E9464EB}"/>
              </a:ext>
            </a:extLst>
          </p:cNvPr>
          <p:cNvSpPr/>
          <p:nvPr/>
        </p:nvSpPr>
        <p:spPr>
          <a:xfrm>
            <a:off x="9739816" y="5779442"/>
            <a:ext cx="1102360" cy="973783"/>
          </a:xfrm>
          <a:prstGeom prst="rightArrow">
            <a:avLst/>
          </a:prstGeom>
          <a:solidFill>
            <a:schemeClr val="bg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en-US" altLang="ja-JP" b="1" dirty="0" err="1">
                <a:solidFill>
                  <a:schemeClr val="tx1"/>
                </a:solidFill>
              </a:rPr>
              <a:t>Colab</a:t>
            </a:r>
            <a:endParaRPr kumimoji="1" lang="ja-JP" altLang="en-US" b="1" dirty="0">
              <a:solidFill>
                <a:schemeClr val="tx1"/>
              </a:solidFill>
            </a:endParaRPr>
          </a:p>
        </p:txBody>
      </p:sp>
      <p:sp>
        <p:nvSpPr>
          <p:cNvPr id="3" name="テキスト ボックス 2">
            <a:extLst>
              <a:ext uri="{FF2B5EF4-FFF2-40B4-BE49-F238E27FC236}">
                <a16:creationId xmlns:a16="http://schemas.microsoft.com/office/drawing/2014/main" id="{7466197F-9E09-9B9A-EF33-277823FC0084}"/>
              </a:ext>
            </a:extLst>
          </p:cNvPr>
          <p:cNvSpPr txBox="1"/>
          <p:nvPr/>
        </p:nvSpPr>
        <p:spPr>
          <a:xfrm>
            <a:off x="0" y="846914"/>
            <a:ext cx="12014200" cy="369332"/>
          </a:xfrm>
          <a:prstGeom prst="rect">
            <a:avLst/>
          </a:prstGeom>
          <a:noFill/>
        </p:spPr>
        <p:txBody>
          <a:bodyPr wrap="square">
            <a:spAutoFit/>
          </a:bodyPr>
          <a:lstStyle/>
          <a:p>
            <a:pPr algn="just"/>
            <a:r>
              <a:rPr lang="en-US" altLang="ja-JP" dirty="0" err="1">
                <a:latin typeface="Courier New" panose="02070309020205020404" pitchFamily="49" charset="0"/>
              </a:rPr>
              <a:t>k</a:t>
            </a:r>
            <a:r>
              <a:rPr lang="en-US" altLang="ja-JP" b="0" dirty="0" err="1">
                <a:effectLst/>
                <a:latin typeface="Courier New" panose="02070309020205020404" pitchFamily="49" charset="0"/>
              </a:rPr>
              <a:t>list</a:t>
            </a:r>
            <a:r>
              <a:rPr lang="en-US" altLang="ja-JP" b="0" dirty="0">
                <a:effectLst/>
                <a:latin typeface="Courier New" panose="02070309020205020404" pitchFamily="49" charset="0"/>
              </a:rPr>
              <a:t> = </a:t>
            </a:r>
            <a:r>
              <a:rPr lang="en-US" altLang="ja-JP" b="0" dirty="0" err="1">
                <a:effectLst/>
                <a:latin typeface="Courier New" panose="02070309020205020404" pitchFamily="49" charset="0"/>
              </a:rPr>
              <a:t>pd.read_csv</a:t>
            </a:r>
            <a:r>
              <a:rPr lang="en-US" altLang="ja-JP" b="0" dirty="0">
                <a:effectLst/>
                <a:latin typeface="Courier New" panose="02070309020205020404" pitchFamily="49" charset="0"/>
              </a:rPr>
              <a:t>('/content/drive/My Drive/dwhdata20240222.csv', encoding = 'utf-8')</a:t>
            </a:r>
          </a:p>
        </p:txBody>
      </p:sp>
      <p:pic>
        <p:nvPicPr>
          <p:cNvPr id="11" name="図 10">
            <a:extLst>
              <a:ext uri="{FF2B5EF4-FFF2-40B4-BE49-F238E27FC236}">
                <a16:creationId xmlns:a16="http://schemas.microsoft.com/office/drawing/2014/main" id="{B7312BC1-BAE0-6D55-D63B-836284A54453}"/>
              </a:ext>
            </a:extLst>
          </p:cNvPr>
          <p:cNvPicPr>
            <a:picLocks noChangeAspect="1"/>
          </p:cNvPicPr>
          <p:nvPr/>
        </p:nvPicPr>
        <p:blipFill>
          <a:blip r:embed="rId3"/>
          <a:stretch>
            <a:fillRect/>
          </a:stretch>
        </p:blipFill>
        <p:spPr>
          <a:xfrm>
            <a:off x="400947" y="1512402"/>
            <a:ext cx="8248028" cy="4843948"/>
          </a:xfrm>
          <a:prstGeom prst="rect">
            <a:avLst/>
          </a:prstGeom>
        </p:spPr>
      </p:pic>
    </p:spTree>
    <p:extLst>
      <p:ext uri="{BB962C8B-B14F-4D97-AF65-F5344CB8AC3E}">
        <p14:creationId xmlns:p14="http://schemas.microsoft.com/office/powerpoint/2010/main" val="24365314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D788753-93BB-D35A-3515-B683448F26B5}"/>
            </a:ext>
          </a:extLst>
        </p:cNvPr>
        <p:cNvGrpSpPr/>
        <p:nvPr/>
      </p:nvGrpSpPr>
      <p:grpSpPr>
        <a:xfrm>
          <a:off x="0" y="0"/>
          <a:ext cx="0" cy="0"/>
          <a:chOff x="0" y="0"/>
          <a:chExt cx="0" cy="0"/>
        </a:xfrm>
      </p:grpSpPr>
      <p:sp>
        <p:nvSpPr>
          <p:cNvPr id="2" name="テキスト ボックス 1">
            <a:extLst>
              <a:ext uri="{FF2B5EF4-FFF2-40B4-BE49-F238E27FC236}">
                <a16:creationId xmlns:a16="http://schemas.microsoft.com/office/drawing/2014/main" id="{B34BDD09-4A73-CEAD-DA28-8E40E03B9D02}"/>
              </a:ext>
            </a:extLst>
          </p:cNvPr>
          <p:cNvSpPr txBox="1"/>
          <p:nvPr/>
        </p:nvSpPr>
        <p:spPr>
          <a:xfrm>
            <a:off x="3073" y="10929"/>
            <a:ext cx="8464756" cy="523220"/>
          </a:xfrm>
          <a:prstGeom prst="rect">
            <a:avLst/>
          </a:prstGeom>
          <a:solidFill>
            <a:schemeClr val="bg1"/>
          </a:solidFill>
          <a:ln w="6350">
            <a:solidFill>
              <a:schemeClr val="tx1"/>
            </a:solidFill>
          </a:ln>
        </p:spPr>
        <p:txBody>
          <a:bodyPr wrap="square">
            <a:spAutoFit/>
          </a:bodyPr>
          <a:lstStyle>
            <a:defPPr>
              <a:defRPr lang="ja-JP"/>
            </a:defPPr>
          </a:lstStyle>
          <a:p>
            <a:pPr algn="just"/>
            <a:r>
              <a:rPr lang="en-US" altLang="ja-JP" sz="2800" dirty="0">
                <a:latin typeface="ＭＳ ゴシック" panose="020B0609070205080204" pitchFamily="49" charset="-128"/>
                <a:ea typeface="ＭＳ ゴシック" panose="020B0609070205080204" pitchFamily="49" charset="-128"/>
              </a:rPr>
              <a:t>Python</a:t>
            </a:r>
            <a:r>
              <a:rPr lang="ja-JP" altLang="en-US" sz="2800">
                <a:latin typeface="ＭＳ ゴシック" panose="020B0609070205080204" pitchFamily="49" charset="-128"/>
                <a:ea typeface="ＭＳ ゴシック" panose="020B0609070205080204" pitchFamily="49" charset="-128"/>
              </a:rPr>
              <a:t>を使用してデータクレンジングを行う</a:t>
            </a:r>
            <a:r>
              <a:rPr lang="en-US" altLang="ja-JP" sz="2800" dirty="0">
                <a:latin typeface="ＭＳ ゴシック" panose="020B0609070205080204" pitchFamily="49" charset="-128"/>
                <a:ea typeface="ＭＳ ゴシック" panose="020B0609070205080204" pitchFamily="49" charset="-128"/>
              </a:rPr>
              <a:t>STEP</a:t>
            </a:r>
          </a:p>
        </p:txBody>
      </p:sp>
      <p:sp>
        <p:nvSpPr>
          <p:cNvPr id="3" name="スライド番号プレースホルダー 2">
            <a:extLst>
              <a:ext uri="{FF2B5EF4-FFF2-40B4-BE49-F238E27FC236}">
                <a16:creationId xmlns:a16="http://schemas.microsoft.com/office/drawing/2014/main" id="{A639B08E-5A4A-517C-7A90-76442FB67F6A}"/>
              </a:ext>
            </a:extLst>
          </p:cNvPr>
          <p:cNvSpPr>
            <a:spLocks noGrp="1"/>
          </p:cNvSpPr>
          <p:nvPr>
            <p:ph type="sldNum" sz="quarter" idx="12"/>
          </p:nvPr>
        </p:nvSpPr>
        <p:spPr/>
        <p:txBody>
          <a:bodyPr/>
          <a:lstStyle/>
          <a:p>
            <a:fld id="{D0DED96A-F066-47E4-9553-675BF6234992}" type="slidenum">
              <a:rPr kumimoji="1" lang="ja-JP" altLang="en-US" smtClean="0"/>
              <a:t>31</a:t>
            </a:fld>
            <a:endParaRPr kumimoji="1" lang="ja-JP" altLang="en-US" dirty="0"/>
          </a:p>
        </p:txBody>
      </p:sp>
      <p:sp>
        <p:nvSpPr>
          <p:cNvPr id="5" name="対角する 2 つの角を切り取った四角形 4">
            <a:extLst>
              <a:ext uri="{FF2B5EF4-FFF2-40B4-BE49-F238E27FC236}">
                <a16:creationId xmlns:a16="http://schemas.microsoft.com/office/drawing/2014/main" id="{A1D2AE6E-2DBA-F50C-95F6-5C504EBCC353}"/>
              </a:ext>
            </a:extLst>
          </p:cNvPr>
          <p:cNvSpPr/>
          <p:nvPr/>
        </p:nvSpPr>
        <p:spPr>
          <a:xfrm>
            <a:off x="545438" y="3562778"/>
            <a:ext cx="2443947" cy="2340720"/>
          </a:xfrm>
          <a:prstGeom prst="snip2DiagRect">
            <a:avLst/>
          </a:prstGeom>
          <a:solidFill>
            <a:schemeClr val="bg1"/>
          </a:solidFill>
          <a:ln w="285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t"/>
          <a:lstStyle/>
          <a:p>
            <a:pPr algn="ctr"/>
            <a:r>
              <a:rPr kumimoji="1" lang="en-US" altLang="ja-JP" sz="2400" dirty="0">
                <a:solidFill>
                  <a:schemeClr val="tx1"/>
                </a:solidFill>
              </a:rPr>
              <a:t>STEP1</a:t>
            </a:r>
          </a:p>
          <a:p>
            <a:pPr algn="ctr"/>
            <a:endParaRPr kumimoji="1" lang="en" altLang="ja-JP" sz="2400" dirty="0">
              <a:solidFill>
                <a:schemeClr val="tx1"/>
              </a:solidFill>
            </a:endParaRPr>
          </a:p>
          <a:p>
            <a:pPr algn="ctr"/>
            <a:r>
              <a:rPr kumimoji="1" lang="en" altLang="ja-JP" sz="2400" dirty="0">
                <a:solidFill>
                  <a:schemeClr val="tx1"/>
                </a:solidFill>
              </a:rPr>
              <a:t>Pandas</a:t>
            </a:r>
          </a:p>
          <a:p>
            <a:pPr algn="ctr"/>
            <a:r>
              <a:rPr kumimoji="1" lang="ja-JP" altLang="en-US" sz="2400">
                <a:solidFill>
                  <a:schemeClr val="tx1"/>
                </a:solidFill>
              </a:rPr>
              <a:t>ライブラリ</a:t>
            </a:r>
            <a:endParaRPr kumimoji="1" lang="en-US" altLang="ja-JP" sz="2400" dirty="0">
              <a:solidFill>
                <a:schemeClr val="tx1"/>
              </a:solidFill>
            </a:endParaRPr>
          </a:p>
          <a:p>
            <a:pPr algn="ctr"/>
            <a:r>
              <a:rPr kumimoji="1" lang="ja-JP" altLang="en-US" sz="2400">
                <a:solidFill>
                  <a:schemeClr val="tx1"/>
                </a:solidFill>
              </a:rPr>
              <a:t>インポート</a:t>
            </a:r>
          </a:p>
        </p:txBody>
      </p:sp>
      <p:sp>
        <p:nvSpPr>
          <p:cNvPr id="6" name="対角する 2 つの角を切り取った四角形 5">
            <a:extLst>
              <a:ext uri="{FF2B5EF4-FFF2-40B4-BE49-F238E27FC236}">
                <a16:creationId xmlns:a16="http://schemas.microsoft.com/office/drawing/2014/main" id="{A32BB024-2F69-5687-6611-6DBC2FC546C1}"/>
              </a:ext>
            </a:extLst>
          </p:cNvPr>
          <p:cNvSpPr/>
          <p:nvPr/>
        </p:nvSpPr>
        <p:spPr>
          <a:xfrm>
            <a:off x="3776812" y="3562778"/>
            <a:ext cx="1803416" cy="2340720"/>
          </a:xfrm>
          <a:prstGeom prst="snip2DiagRect">
            <a:avLst/>
          </a:prstGeom>
          <a:solidFill>
            <a:schemeClr val="bg1"/>
          </a:solidFill>
          <a:ln w="285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t"/>
          <a:lstStyle/>
          <a:p>
            <a:pPr algn="ctr"/>
            <a:r>
              <a:rPr lang="en-US" altLang="ja-JP" sz="2400" dirty="0">
                <a:solidFill>
                  <a:schemeClr val="tx1"/>
                </a:solidFill>
              </a:rPr>
              <a:t>STEP2</a:t>
            </a:r>
          </a:p>
          <a:p>
            <a:pPr algn="ctr"/>
            <a:endParaRPr lang="en-US" altLang="ja-JP" sz="2400" dirty="0">
              <a:solidFill>
                <a:schemeClr val="tx1"/>
              </a:solidFill>
            </a:endParaRPr>
          </a:p>
          <a:p>
            <a:pPr algn="ctr"/>
            <a:r>
              <a:rPr lang="ja-JP" altLang="en-US" sz="2400">
                <a:solidFill>
                  <a:schemeClr val="tx1"/>
                </a:solidFill>
              </a:rPr>
              <a:t>データ</a:t>
            </a:r>
            <a:endParaRPr lang="en-US" altLang="ja-JP" sz="2400" dirty="0">
              <a:solidFill>
                <a:schemeClr val="tx1"/>
              </a:solidFill>
            </a:endParaRPr>
          </a:p>
          <a:p>
            <a:pPr algn="ctr"/>
            <a:r>
              <a:rPr lang="ja-JP" altLang="en-US" sz="2400">
                <a:solidFill>
                  <a:schemeClr val="tx1"/>
                </a:solidFill>
              </a:rPr>
              <a:t>読み込み</a:t>
            </a:r>
          </a:p>
          <a:p>
            <a:pPr algn="ctr"/>
            <a:endParaRPr lang="ja-JP" altLang="en-US" sz="2400">
              <a:solidFill>
                <a:schemeClr val="tx1"/>
              </a:solidFill>
            </a:endParaRPr>
          </a:p>
        </p:txBody>
      </p:sp>
      <p:sp>
        <p:nvSpPr>
          <p:cNvPr id="7" name="対角する 2 つの角を切り取った四角形 6">
            <a:extLst>
              <a:ext uri="{FF2B5EF4-FFF2-40B4-BE49-F238E27FC236}">
                <a16:creationId xmlns:a16="http://schemas.microsoft.com/office/drawing/2014/main" id="{F4C62EFD-6C1D-6F38-E9D3-667B90809372}"/>
              </a:ext>
            </a:extLst>
          </p:cNvPr>
          <p:cNvSpPr/>
          <p:nvPr/>
        </p:nvSpPr>
        <p:spPr>
          <a:xfrm>
            <a:off x="6367655" y="3562778"/>
            <a:ext cx="2160494" cy="2340720"/>
          </a:xfrm>
          <a:prstGeom prst="snip2DiagRect">
            <a:avLst/>
          </a:prstGeom>
          <a:solidFill>
            <a:schemeClr val="bg1"/>
          </a:solidFill>
          <a:ln w="28575">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t"/>
          <a:lstStyle/>
          <a:p>
            <a:pPr algn="ctr"/>
            <a:r>
              <a:rPr kumimoji="1" lang="en-US" altLang="ja-JP" sz="2400" dirty="0">
                <a:solidFill>
                  <a:schemeClr val="tx1"/>
                </a:solidFill>
              </a:rPr>
              <a:t>STEP3</a:t>
            </a:r>
          </a:p>
          <a:p>
            <a:pPr algn="ctr"/>
            <a:endParaRPr lang="en-US" altLang="ja-JP" sz="2400" dirty="0">
              <a:solidFill>
                <a:schemeClr val="tx1"/>
              </a:solidFill>
            </a:endParaRPr>
          </a:p>
          <a:p>
            <a:pPr algn="ctr"/>
            <a:r>
              <a:rPr kumimoji="1" lang="ja-JP" altLang="en-US" dirty="0">
                <a:solidFill>
                  <a:schemeClr val="tx1"/>
                </a:solidFill>
              </a:rPr>
              <a:t>データフレーム</a:t>
            </a:r>
            <a:r>
              <a:rPr kumimoji="1" lang="ja-JP" altLang="en-US" sz="2400" dirty="0">
                <a:solidFill>
                  <a:schemeClr val="tx1"/>
                </a:solidFill>
              </a:rPr>
              <a:t>基本情報</a:t>
            </a:r>
            <a:endParaRPr kumimoji="1" lang="en-US" altLang="ja-JP" sz="2400" dirty="0">
              <a:solidFill>
                <a:schemeClr val="tx1"/>
              </a:solidFill>
            </a:endParaRPr>
          </a:p>
          <a:p>
            <a:pPr algn="ctr"/>
            <a:r>
              <a:rPr lang="ja-JP" altLang="en-US" sz="2400" dirty="0">
                <a:solidFill>
                  <a:schemeClr val="tx1"/>
                </a:solidFill>
              </a:rPr>
              <a:t>確認</a:t>
            </a:r>
            <a:endParaRPr kumimoji="1" lang="ja-JP" altLang="en-US" sz="2400" dirty="0">
              <a:solidFill>
                <a:schemeClr val="tx1"/>
              </a:solidFill>
            </a:endParaRPr>
          </a:p>
          <a:p>
            <a:pPr algn="ctr"/>
            <a:endParaRPr kumimoji="1" lang="ja-JP" altLang="en-US" sz="2400" dirty="0">
              <a:solidFill>
                <a:schemeClr val="tx1"/>
              </a:solidFill>
            </a:endParaRPr>
          </a:p>
        </p:txBody>
      </p:sp>
      <p:sp>
        <p:nvSpPr>
          <p:cNvPr id="8" name="対角する 2 つの角を切り取った四角形 7">
            <a:extLst>
              <a:ext uri="{FF2B5EF4-FFF2-40B4-BE49-F238E27FC236}">
                <a16:creationId xmlns:a16="http://schemas.microsoft.com/office/drawing/2014/main" id="{CF59BA3E-AE1C-8A30-EF57-36E6C1A2D9A8}"/>
              </a:ext>
            </a:extLst>
          </p:cNvPr>
          <p:cNvSpPr/>
          <p:nvPr/>
        </p:nvSpPr>
        <p:spPr>
          <a:xfrm>
            <a:off x="9315576" y="3562778"/>
            <a:ext cx="2160494" cy="2340720"/>
          </a:xfrm>
          <a:prstGeom prst="snip2DiagRect">
            <a:avLst/>
          </a:prstGeom>
          <a:solidFill>
            <a:schemeClr val="bg1"/>
          </a:solidFill>
          <a:ln w="285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t"/>
          <a:lstStyle/>
          <a:p>
            <a:pPr algn="ctr"/>
            <a:r>
              <a:rPr lang="en-US" altLang="ja-JP" sz="2400" dirty="0">
                <a:solidFill>
                  <a:schemeClr val="tx1"/>
                </a:solidFill>
              </a:rPr>
              <a:t>STEP4</a:t>
            </a:r>
          </a:p>
          <a:p>
            <a:pPr algn="ctr"/>
            <a:endParaRPr lang="en-US" altLang="ja-JP" sz="2400" dirty="0">
              <a:solidFill>
                <a:schemeClr val="tx1"/>
              </a:solidFill>
            </a:endParaRPr>
          </a:p>
          <a:p>
            <a:pPr algn="ctr"/>
            <a:r>
              <a:rPr lang="ja-JP" altLang="en-US" sz="2400">
                <a:solidFill>
                  <a:schemeClr val="tx1"/>
                </a:solidFill>
              </a:rPr>
              <a:t>データ</a:t>
            </a:r>
            <a:endParaRPr lang="en-US" altLang="ja-JP" sz="2400" dirty="0">
              <a:solidFill>
                <a:schemeClr val="tx1"/>
              </a:solidFill>
            </a:endParaRPr>
          </a:p>
          <a:p>
            <a:pPr algn="ctr"/>
            <a:r>
              <a:rPr lang="ja-JP" altLang="en-US" sz="2400">
                <a:solidFill>
                  <a:schemeClr val="tx1"/>
                </a:solidFill>
              </a:rPr>
              <a:t>集計と処理</a:t>
            </a:r>
          </a:p>
        </p:txBody>
      </p:sp>
      <p:sp>
        <p:nvSpPr>
          <p:cNvPr id="18" name="矢印: 下 26">
            <a:extLst>
              <a:ext uri="{FF2B5EF4-FFF2-40B4-BE49-F238E27FC236}">
                <a16:creationId xmlns:a16="http://schemas.microsoft.com/office/drawing/2014/main" id="{B3CFEC26-A8C1-F2DB-1229-0E74FE16C8B0}"/>
              </a:ext>
            </a:extLst>
          </p:cNvPr>
          <p:cNvSpPr/>
          <p:nvPr/>
        </p:nvSpPr>
        <p:spPr>
          <a:xfrm rot="16200000">
            <a:off x="8544222" y="4364630"/>
            <a:ext cx="755281" cy="737014"/>
          </a:xfrm>
          <a:prstGeom prst="downArrow">
            <a:avLst/>
          </a:prstGeom>
          <a:solidFill>
            <a:srgbClr val="00B05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9" name="矢印: 下 26">
            <a:extLst>
              <a:ext uri="{FF2B5EF4-FFF2-40B4-BE49-F238E27FC236}">
                <a16:creationId xmlns:a16="http://schemas.microsoft.com/office/drawing/2014/main" id="{FE9BA28A-EC6B-03C7-278C-E58EE670E987}"/>
              </a:ext>
            </a:extLst>
          </p:cNvPr>
          <p:cNvSpPr/>
          <p:nvPr/>
        </p:nvSpPr>
        <p:spPr>
          <a:xfrm rot="16200000">
            <a:off x="5593406" y="4364630"/>
            <a:ext cx="755281" cy="737014"/>
          </a:xfrm>
          <a:prstGeom prst="downArrow">
            <a:avLst/>
          </a:prstGeom>
          <a:solidFill>
            <a:srgbClr val="00B05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0" name="矢印: 下 26">
            <a:extLst>
              <a:ext uri="{FF2B5EF4-FFF2-40B4-BE49-F238E27FC236}">
                <a16:creationId xmlns:a16="http://schemas.microsoft.com/office/drawing/2014/main" id="{D1957F61-EFA8-8798-F090-9B7F9B208CB6}"/>
              </a:ext>
            </a:extLst>
          </p:cNvPr>
          <p:cNvSpPr/>
          <p:nvPr/>
        </p:nvSpPr>
        <p:spPr>
          <a:xfrm rot="16200000">
            <a:off x="3005458" y="4365478"/>
            <a:ext cx="755281" cy="737014"/>
          </a:xfrm>
          <a:prstGeom prst="downArrow">
            <a:avLst/>
          </a:prstGeom>
          <a:solidFill>
            <a:srgbClr val="00B05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 name="対角する 2 つの角を切り取った四角形 9">
            <a:extLst>
              <a:ext uri="{FF2B5EF4-FFF2-40B4-BE49-F238E27FC236}">
                <a16:creationId xmlns:a16="http://schemas.microsoft.com/office/drawing/2014/main" id="{CFF8ABAF-C57B-ECA1-865D-52C707ABA470}"/>
              </a:ext>
            </a:extLst>
          </p:cNvPr>
          <p:cNvSpPr/>
          <p:nvPr/>
        </p:nvSpPr>
        <p:spPr>
          <a:xfrm>
            <a:off x="421450" y="667545"/>
            <a:ext cx="2443947" cy="2340720"/>
          </a:xfrm>
          <a:prstGeom prst="snip2DiagRect">
            <a:avLst/>
          </a:prstGeom>
          <a:solidFill>
            <a:schemeClr val="bg1"/>
          </a:solidFill>
          <a:ln w="381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t"/>
          <a:lstStyle/>
          <a:p>
            <a:pPr algn="ctr"/>
            <a:r>
              <a:rPr kumimoji="1" lang="en-US" altLang="ja-JP" sz="2400" b="1" dirty="0">
                <a:solidFill>
                  <a:schemeClr val="tx1"/>
                </a:solidFill>
              </a:rPr>
              <a:t>STEP0</a:t>
            </a:r>
            <a:endParaRPr kumimoji="1" lang="en" altLang="ja-JP" sz="2400" b="1" dirty="0">
              <a:solidFill>
                <a:schemeClr val="tx1"/>
              </a:solidFill>
            </a:endParaRPr>
          </a:p>
          <a:p>
            <a:pPr algn="just">
              <a:defRPr/>
            </a:pPr>
            <a:r>
              <a:rPr lang="en-US" altLang="ja-JP" sz="2400" u="none" dirty="0">
                <a:solidFill>
                  <a:schemeClr val="tx1"/>
                </a:solidFill>
              </a:rPr>
              <a:t>Python</a:t>
            </a:r>
            <a:r>
              <a:rPr lang="ja-JP" altLang="en-US" sz="2400" u="none">
                <a:solidFill>
                  <a:schemeClr val="tx1"/>
                </a:solidFill>
              </a:rPr>
              <a:t>基礎</a:t>
            </a:r>
            <a:endParaRPr lang="en-US" altLang="ja-JP" sz="2400" u="none" dirty="0">
              <a:solidFill>
                <a:schemeClr val="tx1"/>
              </a:solidFill>
            </a:endParaRPr>
          </a:p>
          <a:p>
            <a:pPr>
              <a:defRPr/>
            </a:pPr>
            <a:r>
              <a:rPr lang="ja-JP" altLang="en-US" sz="2400" u="sng">
                <a:solidFill>
                  <a:schemeClr val="tx1"/>
                </a:solidFill>
              </a:rPr>
              <a:t>変数、リスト</a:t>
            </a:r>
            <a:endParaRPr lang="en-US" altLang="ja-JP" sz="2400" u="sng" dirty="0">
              <a:solidFill>
                <a:schemeClr val="tx1"/>
              </a:solidFill>
            </a:endParaRPr>
          </a:p>
          <a:p>
            <a:pPr>
              <a:defRPr/>
            </a:pPr>
            <a:r>
              <a:rPr lang="ja-JP" altLang="en-US" sz="2400" u="sng">
                <a:solidFill>
                  <a:schemeClr val="tx1"/>
                </a:solidFill>
              </a:rPr>
              <a:t>データの型</a:t>
            </a:r>
            <a:endParaRPr lang="en-US" altLang="ja-JP" sz="2400" u="sng" dirty="0">
              <a:solidFill>
                <a:schemeClr val="tx1"/>
              </a:solidFill>
            </a:endParaRPr>
          </a:p>
          <a:p>
            <a:pPr>
              <a:defRPr/>
            </a:pPr>
            <a:r>
              <a:rPr lang="ja-JP" altLang="en-US" sz="2400" u="sng">
                <a:solidFill>
                  <a:schemeClr val="tx1"/>
                </a:solidFill>
              </a:rPr>
              <a:t>ライブラリ</a:t>
            </a:r>
          </a:p>
          <a:p>
            <a:pPr algn="ctr"/>
            <a:endParaRPr kumimoji="1" lang="ja-JP" altLang="en-US" sz="2400">
              <a:solidFill>
                <a:schemeClr val="tx1"/>
              </a:solidFill>
            </a:endParaRPr>
          </a:p>
        </p:txBody>
      </p:sp>
      <p:sp>
        <p:nvSpPr>
          <p:cNvPr id="11" name="矢印: 下 26">
            <a:extLst>
              <a:ext uri="{FF2B5EF4-FFF2-40B4-BE49-F238E27FC236}">
                <a16:creationId xmlns:a16="http://schemas.microsoft.com/office/drawing/2014/main" id="{F0AA92CB-91DA-63E3-49C5-E3B3A55546C2}"/>
              </a:ext>
            </a:extLst>
          </p:cNvPr>
          <p:cNvSpPr/>
          <p:nvPr/>
        </p:nvSpPr>
        <p:spPr>
          <a:xfrm>
            <a:off x="1265782" y="2926715"/>
            <a:ext cx="755281" cy="636063"/>
          </a:xfrm>
          <a:prstGeom prst="downArrow">
            <a:avLst/>
          </a:prstGeom>
          <a:solidFill>
            <a:srgbClr val="00B05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ja-JP" altLang="en-US"/>
          </a:p>
        </p:txBody>
      </p:sp>
    </p:spTree>
    <p:extLst>
      <p:ext uri="{BB962C8B-B14F-4D97-AF65-F5344CB8AC3E}">
        <p14:creationId xmlns:p14="http://schemas.microsoft.com/office/powerpoint/2010/main" val="247405313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テキスト ボックス 3">
            <a:extLst>
              <a:ext uri="{FF2B5EF4-FFF2-40B4-BE49-F238E27FC236}">
                <a16:creationId xmlns:a16="http://schemas.microsoft.com/office/drawing/2014/main" id="{30D4D87A-A1C5-6864-C2DC-46113BDA63D1}"/>
              </a:ext>
            </a:extLst>
          </p:cNvPr>
          <p:cNvSpPr txBox="1"/>
          <p:nvPr/>
        </p:nvSpPr>
        <p:spPr>
          <a:xfrm>
            <a:off x="547396" y="2362386"/>
            <a:ext cx="6121216" cy="369332"/>
          </a:xfrm>
          <a:prstGeom prst="rect">
            <a:avLst/>
          </a:prstGeom>
          <a:noFill/>
        </p:spPr>
        <p:txBody>
          <a:bodyPr wrap="square">
            <a:spAutoFit/>
          </a:bodyPr>
          <a:lstStyle/>
          <a:p>
            <a:r>
              <a:rPr lang="en-US" altLang="ja-JP" b="0" dirty="0">
                <a:solidFill>
                  <a:srgbClr val="795E26"/>
                </a:solidFill>
                <a:effectLst/>
                <a:latin typeface="Courier New" panose="02070309020205020404" pitchFamily="49" charset="0"/>
              </a:rPr>
              <a:t>print</a:t>
            </a:r>
            <a:r>
              <a:rPr lang="en-US" altLang="ja-JP" b="0" dirty="0">
                <a:solidFill>
                  <a:srgbClr val="000000"/>
                </a:solidFill>
                <a:effectLst/>
                <a:latin typeface="Courier New" panose="02070309020205020404" pitchFamily="49" charset="0"/>
              </a:rPr>
              <a:t>(</a:t>
            </a:r>
            <a:r>
              <a:rPr lang="en-US" altLang="ja-JP" dirty="0" err="1">
                <a:solidFill>
                  <a:srgbClr val="000000"/>
                </a:solidFill>
                <a:latin typeface="Courier New" panose="02070309020205020404" pitchFamily="49" charset="0"/>
              </a:rPr>
              <a:t>k</a:t>
            </a:r>
            <a:r>
              <a:rPr lang="en-US" altLang="ja-JP" b="0" dirty="0" err="1">
                <a:solidFill>
                  <a:srgbClr val="000000"/>
                </a:solidFill>
                <a:effectLst/>
                <a:latin typeface="Courier New" panose="02070309020205020404" pitchFamily="49" charset="0"/>
              </a:rPr>
              <a:t>list.shape</a:t>
            </a:r>
            <a:r>
              <a:rPr lang="en-US" altLang="ja-JP" b="0" dirty="0">
                <a:solidFill>
                  <a:srgbClr val="000000"/>
                </a:solidFill>
                <a:effectLst/>
                <a:latin typeface="Courier New" panose="02070309020205020404" pitchFamily="49" charset="0"/>
              </a:rPr>
              <a:t>)</a:t>
            </a:r>
          </a:p>
        </p:txBody>
      </p:sp>
      <p:sp>
        <p:nvSpPr>
          <p:cNvPr id="6" name="Rectangle 1">
            <a:extLst>
              <a:ext uri="{FF2B5EF4-FFF2-40B4-BE49-F238E27FC236}">
                <a16:creationId xmlns:a16="http://schemas.microsoft.com/office/drawing/2014/main" id="{62587F4B-E367-AC93-DB1A-9CA1355B3C3D}"/>
              </a:ext>
            </a:extLst>
          </p:cNvPr>
          <p:cNvSpPr>
            <a:spLocks noChangeArrowheads="1"/>
          </p:cNvSpPr>
          <p:nvPr/>
        </p:nvSpPr>
        <p:spPr bwMode="auto">
          <a:xfrm>
            <a:off x="2184400" y="3875039"/>
            <a:ext cx="8682162" cy="400110"/>
          </a:xfrm>
          <a:prstGeom prst="rect">
            <a:avLst/>
          </a:prstGeom>
          <a:noFill/>
        </p:spPr>
        <p:txBody>
          <a:bodyPr wrap="square">
            <a:spAutoFit/>
          </a:bodyPr>
          <a:lstStyle/>
          <a:p>
            <a:pPr algn="just"/>
            <a:r>
              <a:rPr lang="en" altLang="ja-JP" sz="2000" dirty="0">
                <a:solidFill>
                  <a:schemeClr val="tx1"/>
                </a:solidFill>
              </a:rPr>
              <a:t>DataFrame</a:t>
            </a:r>
            <a:r>
              <a:rPr lang="ja-JP" altLang="en-US" sz="2000" dirty="0">
                <a:solidFill>
                  <a:schemeClr val="tx1"/>
                </a:solidFill>
              </a:rPr>
              <a:t>名</a:t>
            </a:r>
            <a:r>
              <a:rPr lang="ja-JP" altLang="ja-JP" sz="2000" dirty="0">
                <a:solidFill>
                  <a:srgbClr val="000000"/>
                </a:solidFill>
                <a:latin typeface="Courier New" panose="02070309020205020404" pitchFamily="49" charset="0"/>
              </a:rPr>
              <a:t>.size: DataFrame内の要素（セル）の総数を返します。 </a:t>
            </a:r>
          </a:p>
        </p:txBody>
      </p:sp>
      <p:sp>
        <p:nvSpPr>
          <p:cNvPr id="7" name="Rectangle 2">
            <a:extLst>
              <a:ext uri="{FF2B5EF4-FFF2-40B4-BE49-F238E27FC236}">
                <a16:creationId xmlns:a16="http://schemas.microsoft.com/office/drawing/2014/main" id="{A89A2A23-0253-C7D5-2B67-4E5EF72AAEF2}"/>
              </a:ext>
            </a:extLst>
          </p:cNvPr>
          <p:cNvSpPr>
            <a:spLocks noChangeArrowheads="1"/>
          </p:cNvSpPr>
          <p:nvPr/>
        </p:nvSpPr>
        <p:spPr bwMode="auto">
          <a:xfrm>
            <a:off x="2184400" y="1917292"/>
            <a:ext cx="8597225" cy="400110"/>
          </a:xfrm>
          <a:prstGeom prst="rect">
            <a:avLst/>
          </a:prstGeom>
          <a:noFill/>
        </p:spPr>
        <p:txBody>
          <a:bodyPr wrap="square">
            <a:spAutoFit/>
          </a:bodyPr>
          <a:lstStyle/>
          <a:p>
            <a:pPr algn="just"/>
            <a:r>
              <a:rPr lang="en" altLang="ja-JP" sz="2000" dirty="0">
                <a:solidFill>
                  <a:schemeClr val="tx1"/>
                </a:solidFill>
              </a:rPr>
              <a:t>DataFrame</a:t>
            </a:r>
            <a:r>
              <a:rPr lang="ja-JP" altLang="en-US" sz="2000" dirty="0">
                <a:solidFill>
                  <a:schemeClr val="tx1"/>
                </a:solidFill>
              </a:rPr>
              <a:t>名</a:t>
            </a:r>
            <a:r>
              <a:rPr lang="ja-JP" altLang="ja-JP" sz="2000" dirty="0">
                <a:solidFill>
                  <a:srgbClr val="000000"/>
                </a:solidFill>
                <a:latin typeface="Courier New" panose="02070309020205020404" pitchFamily="49" charset="0"/>
              </a:rPr>
              <a:t>.shape: DataFrameの形状（行と列の数）を返します。 </a:t>
            </a:r>
          </a:p>
        </p:txBody>
      </p:sp>
      <p:sp>
        <p:nvSpPr>
          <p:cNvPr id="10" name="テキスト ボックス 9">
            <a:extLst>
              <a:ext uri="{FF2B5EF4-FFF2-40B4-BE49-F238E27FC236}">
                <a16:creationId xmlns:a16="http://schemas.microsoft.com/office/drawing/2014/main" id="{4DD250C4-9CC4-3501-580A-36910E15CD1D}"/>
              </a:ext>
            </a:extLst>
          </p:cNvPr>
          <p:cNvSpPr txBox="1"/>
          <p:nvPr/>
        </p:nvSpPr>
        <p:spPr>
          <a:xfrm>
            <a:off x="547396" y="4375278"/>
            <a:ext cx="6121216" cy="369332"/>
          </a:xfrm>
          <a:prstGeom prst="rect">
            <a:avLst/>
          </a:prstGeom>
          <a:noFill/>
        </p:spPr>
        <p:txBody>
          <a:bodyPr wrap="square">
            <a:spAutoFit/>
          </a:bodyPr>
          <a:lstStyle/>
          <a:p>
            <a:r>
              <a:rPr lang="en-US" altLang="ja-JP" b="0" dirty="0">
                <a:solidFill>
                  <a:srgbClr val="795E26"/>
                </a:solidFill>
                <a:effectLst/>
                <a:latin typeface="Courier New" panose="02070309020205020404" pitchFamily="49" charset="0"/>
              </a:rPr>
              <a:t>print</a:t>
            </a:r>
            <a:r>
              <a:rPr lang="en-US" altLang="ja-JP" b="0" dirty="0">
                <a:solidFill>
                  <a:srgbClr val="000000"/>
                </a:solidFill>
                <a:effectLst/>
                <a:latin typeface="Courier New" panose="02070309020205020404" pitchFamily="49" charset="0"/>
              </a:rPr>
              <a:t>(</a:t>
            </a:r>
            <a:r>
              <a:rPr lang="en-US" altLang="ja-JP" dirty="0" err="1">
                <a:solidFill>
                  <a:srgbClr val="000000"/>
                </a:solidFill>
                <a:latin typeface="Courier New" panose="02070309020205020404" pitchFamily="49" charset="0"/>
              </a:rPr>
              <a:t>k</a:t>
            </a:r>
            <a:r>
              <a:rPr lang="en-US" altLang="ja-JP" b="0" dirty="0" err="1">
                <a:solidFill>
                  <a:srgbClr val="000000"/>
                </a:solidFill>
                <a:effectLst/>
                <a:latin typeface="Courier New" panose="02070309020205020404" pitchFamily="49" charset="0"/>
              </a:rPr>
              <a:t>list.size</a:t>
            </a:r>
            <a:r>
              <a:rPr lang="en-US" altLang="ja-JP" b="0" dirty="0">
                <a:solidFill>
                  <a:srgbClr val="000000"/>
                </a:solidFill>
                <a:effectLst/>
                <a:latin typeface="Courier New" panose="02070309020205020404" pitchFamily="49" charset="0"/>
              </a:rPr>
              <a:t>)</a:t>
            </a:r>
          </a:p>
        </p:txBody>
      </p:sp>
      <p:sp>
        <p:nvSpPr>
          <p:cNvPr id="22" name="テキスト ボックス 21">
            <a:extLst>
              <a:ext uri="{FF2B5EF4-FFF2-40B4-BE49-F238E27FC236}">
                <a16:creationId xmlns:a16="http://schemas.microsoft.com/office/drawing/2014/main" id="{A2343ECD-6C4E-09F9-F7E5-0A20CC96814B}"/>
              </a:ext>
            </a:extLst>
          </p:cNvPr>
          <p:cNvSpPr txBox="1"/>
          <p:nvPr/>
        </p:nvSpPr>
        <p:spPr>
          <a:xfrm>
            <a:off x="2426215" y="400150"/>
            <a:ext cx="8709145" cy="461665"/>
          </a:xfrm>
          <a:prstGeom prst="rect">
            <a:avLst/>
          </a:prstGeom>
          <a:noFill/>
          <a:ln>
            <a:solidFill>
              <a:srgbClr val="0070C0"/>
            </a:solidFill>
          </a:ln>
        </p:spPr>
        <p:txBody>
          <a:bodyPr wrap="square">
            <a:spAutoFit/>
          </a:bodyPr>
          <a:lstStyle/>
          <a:p>
            <a:r>
              <a:rPr lang="ja-JP" altLang="en-US" sz="2400" b="0" i="0" dirty="0">
                <a:solidFill>
                  <a:srgbClr val="0F0F0F"/>
                </a:solidFill>
                <a:effectLst/>
                <a:latin typeface="Söhne"/>
              </a:rPr>
              <a:t>データフレームの</a:t>
            </a:r>
            <a:r>
              <a:rPr lang="en-US" altLang="ja-JP" sz="2400" b="0" i="0" dirty="0">
                <a:solidFill>
                  <a:srgbClr val="0F0F0F"/>
                </a:solidFill>
                <a:effectLst/>
                <a:latin typeface="Söhne"/>
              </a:rPr>
              <a:t>shape</a:t>
            </a:r>
            <a:r>
              <a:rPr lang="ja-JP" altLang="en-US" sz="2400" b="0" i="0" dirty="0">
                <a:solidFill>
                  <a:srgbClr val="0F0F0F"/>
                </a:solidFill>
                <a:effectLst/>
                <a:latin typeface="Söhne"/>
              </a:rPr>
              <a:t>（行</a:t>
            </a:r>
            <a:r>
              <a:rPr lang="en-US" altLang="ja-JP" sz="2400" b="0" i="0" dirty="0">
                <a:solidFill>
                  <a:srgbClr val="0F0F0F"/>
                </a:solidFill>
                <a:effectLst/>
                <a:latin typeface="Söhne"/>
              </a:rPr>
              <a:t>×</a:t>
            </a:r>
            <a:r>
              <a:rPr lang="ja-JP" altLang="en-US" sz="2400" b="0" i="0" dirty="0">
                <a:solidFill>
                  <a:srgbClr val="0F0F0F"/>
                </a:solidFill>
                <a:effectLst/>
                <a:latin typeface="Söhne"/>
              </a:rPr>
              <a:t>列）と</a:t>
            </a:r>
            <a:r>
              <a:rPr lang="en-US" altLang="ja-JP" sz="2400" b="0" i="0" dirty="0">
                <a:solidFill>
                  <a:srgbClr val="0F0F0F"/>
                </a:solidFill>
                <a:effectLst/>
                <a:latin typeface="Söhne"/>
              </a:rPr>
              <a:t>size</a:t>
            </a:r>
            <a:r>
              <a:rPr lang="ja-JP" altLang="en-US" sz="2400" b="0" i="0" dirty="0">
                <a:solidFill>
                  <a:srgbClr val="0F0F0F"/>
                </a:solidFill>
                <a:effectLst/>
                <a:latin typeface="Söhne"/>
              </a:rPr>
              <a:t>（データ数）を求める</a:t>
            </a:r>
            <a:endParaRPr lang="ja-JP" altLang="en-US" sz="2400" dirty="0"/>
          </a:p>
        </p:txBody>
      </p:sp>
      <p:sp>
        <p:nvSpPr>
          <p:cNvPr id="2" name="スライド番号プレースホルダー 1">
            <a:extLst>
              <a:ext uri="{FF2B5EF4-FFF2-40B4-BE49-F238E27FC236}">
                <a16:creationId xmlns:a16="http://schemas.microsoft.com/office/drawing/2014/main" id="{A16C531A-9BAE-F074-6624-64C70A944C13}"/>
              </a:ext>
            </a:extLst>
          </p:cNvPr>
          <p:cNvSpPr>
            <a:spLocks noGrp="1"/>
          </p:cNvSpPr>
          <p:nvPr>
            <p:ph type="sldNum" sz="quarter" idx="12"/>
          </p:nvPr>
        </p:nvSpPr>
        <p:spPr/>
        <p:txBody>
          <a:bodyPr/>
          <a:lstStyle/>
          <a:p>
            <a:fld id="{D0DED96A-F066-47E4-9553-675BF6234992}" type="slidenum">
              <a:rPr kumimoji="1" lang="ja-JP" altLang="en-US" smtClean="0"/>
              <a:t>32</a:t>
            </a:fld>
            <a:endParaRPr kumimoji="1" lang="ja-JP" altLang="en-US"/>
          </a:p>
        </p:txBody>
      </p:sp>
      <p:sp>
        <p:nvSpPr>
          <p:cNvPr id="3" name="テキスト ボックス 2">
            <a:extLst>
              <a:ext uri="{FF2B5EF4-FFF2-40B4-BE49-F238E27FC236}">
                <a16:creationId xmlns:a16="http://schemas.microsoft.com/office/drawing/2014/main" id="{55ABA5AD-A850-8862-46AE-9D993E8AC2F7}"/>
              </a:ext>
            </a:extLst>
          </p:cNvPr>
          <p:cNvSpPr txBox="1"/>
          <p:nvPr/>
        </p:nvSpPr>
        <p:spPr>
          <a:xfrm>
            <a:off x="533122" y="1890657"/>
            <a:ext cx="1651278" cy="400110"/>
          </a:xfrm>
          <a:prstGeom prst="rect">
            <a:avLst/>
          </a:prstGeom>
          <a:noFill/>
          <a:ln>
            <a:solidFill>
              <a:schemeClr val="tx1"/>
            </a:solidFill>
          </a:ln>
        </p:spPr>
        <p:txBody>
          <a:bodyPr wrap="square">
            <a:spAutoFit/>
          </a:bodyPr>
          <a:lstStyle>
            <a:defPPr>
              <a:defRPr lang="ja-JP"/>
            </a:defPPr>
            <a:lvl1pPr algn="just">
              <a:defRPr sz="2000" b="0">
                <a:solidFill>
                  <a:srgbClr val="000000"/>
                </a:solidFill>
                <a:effectLst/>
                <a:latin typeface="Courier New" panose="02070309020205020404" pitchFamily="49" charset="0"/>
              </a:defRPr>
            </a:lvl1pPr>
          </a:lstStyle>
          <a:p>
            <a:r>
              <a:rPr lang="ja-JP" altLang="en-US" b="1"/>
              <a:t>コード</a:t>
            </a:r>
            <a:r>
              <a:rPr lang="en-US" altLang="ja-JP" b="1" dirty="0"/>
              <a:t>08</a:t>
            </a:r>
            <a:r>
              <a:rPr lang="ja-JP" altLang="en-US" b="1"/>
              <a:t>：</a:t>
            </a:r>
            <a:endParaRPr lang="en-US" altLang="ja-JP" b="1" dirty="0"/>
          </a:p>
        </p:txBody>
      </p:sp>
      <p:sp>
        <p:nvSpPr>
          <p:cNvPr id="5" name="テキスト ボックス 4">
            <a:extLst>
              <a:ext uri="{FF2B5EF4-FFF2-40B4-BE49-F238E27FC236}">
                <a16:creationId xmlns:a16="http://schemas.microsoft.com/office/drawing/2014/main" id="{04E7EEA0-15FF-0298-439E-7E06EB86BDBC}"/>
              </a:ext>
            </a:extLst>
          </p:cNvPr>
          <p:cNvSpPr txBox="1"/>
          <p:nvPr/>
        </p:nvSpPr>
        <p:spPr>
          <a:xfrm>
            <a:off x="547396" y="3874609"/>
            <a:ext cx="1637004" cy="400110"/>
          </a:xfrm>
          <a:prstGeom prst="rect">
            <a:avLst/>
          </a:prstGeom>
          <a:noFill/>
          <a:ln>
            <a:solidFill>
              <a:schemeClr val="tx1"/>
            </a:solidFill>
          </a:ln>
        </p:spPr>
        <p:txBody>
          <a:bodyPr wrap="square">
            <a:spAutoFit/>
          </a:bodyPr>
          <a:lstStyle>
            <a:defPPr>
              <a:defRPr lang="ja-JP"/>
            </a:defPPr>
            <a:lvl1pPr algn="just">
              <a:defRPr sz="2000" b="0">
                <a:solidFill>
                  <a:srgbClr val="000000"/>
                </a:solidFill>
                <a:effectLst/>
                <a:latin typeface="Courier New" panose="02070309020205020404" pitchFamily="49" charset="0"/>
              </a:defRPr>
            </a:lvl1pPr>
          </a:lstStyle>
          <a:p>
            <a:r>
              <a:rPr lang="ja-JP" altLang="en-US" b="1"/>
              <a:t>コード</a:t>
            </a:r>
            <a:r>
              <a:rPr lang="en-US" altLang="ja-JP" b="1" dirty="0"/>
              <a:t>09</a:t>
            </a:r>
            <a:r>
              <a:rPr lang="ja-JP" altLang="en-US" b="1"/>
              <a:t>：</a:t>
            </a:r>
            <a:endParaRPr lang="en-US" altLang="ja-JP" b="1" dirty="0"/>
          </a:p>
        </p:txBody>
      </p:sp>
      <p:sp>
        <p:nvSpPr>
          <p:cNvPr id="8" name="テキスト ボックス 7">
            <a:extLst>
              <a:ext uri="{FF2B5EF4-FFF2-40B4-BE49-F238E27FC236}">
                <a16:creationId xmlns:a16="http://schemas.microsoft.com/office/drawing/2014/main" id="{D3603C31-8190-8FF7-1FCF-E4C42FE74140}"/>
              </a:ext>
            </a:extLst>
          </p:cNvPr>
          <p:cNvSpPr txBox="1"/>
          <p:nvPr/>
        </p:nvSpPr>
        <p:spPr>
          <a:xfrm>
            <a:off x="547396" y="2823319"/>
            <a:ext cx="6121216" cy="400110"/>
          </a:xfrm>
          <a:prstGeom prst="rect">
            <a:avLst/>
          </a:prstGeom>
          <a:noFill/>
        </p:spPr>
        <p:txBody>
          <a:bodyPr wrap="square">
            <a:spAutoFit/>
          </a:bodyPr>
          <a:lstStyle/>
          <a:p>
            <a:r>
              <a:rPr lang="en-US" altLang="ja-JP" sz="2000" b="1" i="0" dirty="0">
                <a:solidFill>
                  <a:srgbClr val="212121"/>
                </a:solidFill>
                <a:effectLst/>
                <a:latin typeface="Courier New" panose="02070309020205020404" pitchFamily="49" charset="0"/>
              </a:rPr>
              <a:t>(53024, 5)</a:t>
            </a:r>
            <a:endParaRPr lang="ja-JP" altLang="en-US" sz="2000" b="1" dirty="0"/>
          </a:p>
        </p:txBody>
      </p:sp>
      <p:sp>
        <p:nvSpPr>
          <p:cNvPr id="11" name="テキスト ボックス 10">
            <a:extLst>
              <a:ext uri="{FF2B5EF4-FFF2-40B4-BE49-F238E27FC236}">
                <a16:creationId xmlns:a16="http://schemas.microsoft.com/office/drawing/2014/main" id="{D37538A7-7500-D5B5-B549-51790CC4EA3B}"/>
              </a:ext>
            </a:extLst>
          </p:cNvPr>
          <p:cNvSpPr txBox="1"/>
          <p:nvPr/>
        </p:nvSpPr>
        <p:spPr>
          <a:xfrm>
            <a:off x="547396" y="4857782"/>
            <a:ext cx="6121216" cy="400110"/>
          </a:xfrm>
          <a:prstGeom prst="rect">
            <a:avLst/>
          </a:prstGeom>
          <a:noFill/>
        </p:spPr>
        <p:txBody>
          <a:bodyPr wrap="square">
            <a:spAutoFit/>
          </a:bodyPr>
          <a:lstStyle/>
          <a:p>
            <a:r>
              <a:rPr lang="en-US" altLang="ja-JP" sz="2000" b="1" i="0" dirty="0">
                <a:solidFill>
                  <a:srgbClr val="212121"/>
                </a:solidFill>
                <a:effectLst/>
                <a:latin typeface="Courier New" panose="02070309020205020404" pitchFamily="49" charset="0"/>
              </a:rPr>
              <a:t>265120</a:t>
            </a:r>
            <a:endParaRPr lang="ja-JP" altLang="en-US" sz="2000" b="1" dirty="0"/>
          </a:p>
        </p:txBody>
      </p:sp>
      <p:sp>
        <p:nvSpPr>
          <p:cNvPr id="12" name="矢印: 右 7">
            <a:extLst>
              <a:ext uri="{FF2B5EF4-FFF2-40B4-BE49-F238E27FC236}">
                <a16:creationId xmlns:a16="http://schemas.microsoft.com/office/drawing/2014/main" id="{846747AC-ABA9-130B-459B-5D472449E9D9}"/>
              </a:ext>
            </a:extLst>
          </p:cNvPr>
          <p:cNvSpPr/>
          <p:nvPr/>
        </p:nvSpPr>
        <p:spPr>
          <a:xfrm>
            <a:off x="9472147" y="5788837"/>
            <a:ext cx="1102360" cy="973783"/>
          </a:xfrm>
          <a:prstGeom prst="rightArrow">
            <a:avLst/>
          </a:prstGeom>
          <a:solidFill>
            <a:schemeClr val="bg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en-US" altLang="ja-JP" b="1" dirty="0" err="1">
                <a:solidFill>
                  <a:schemeClr val="tx1"/>
                </a:solidFill>
              </a:rPr>
              <a:t>Colab</a:t>
            </a:r>
            <a:endParaRPr kumimoji="1" lang="ja-JP" altLang="en-US" b="1" dirty="0">
              <a:solidFill>
                <a:schemeClr val="tx1"/>
              </a:solidFill>
            </a:endParaRPr>
          </a:p>
        </p:txBody>
      </p:sp>
      <p:sp>
        <p:nvSpPr>
          <p:cNvPr id="13" name="対角する 2 つの角を切り取った四角形 12">
            <a:extLst>
              <a:ext uri="{FF2B5EF4-FFF2-40B4-BE49-F238E27FC236}">
                <a16:creationId xmlns:a16="http://schemas.microsoft.com/office/drawing/2014/main" id="{C11A7E6D-1C06-5046-5DCC-5E3C38187E40}"/>
              </a:ext>
            </a:extLst>
          </p:cNvPr>
          <p:cNvSpPr/>
          <p:nvPr/>
        </p:nvSpPr>
        <p:spPr>
          <a:xfrm>
            <a:off x="130055" y="85308"/>
            <a:ext cx="2160494" cy="1270294"/>
          </a:xfrm>
          <a:prstGeom prst="snip2DiagRect">
            <a:avLst/>
          </a:prstGeom>
          <a:solidFill>
            <a:schemeClr val="bg1"/>
          </a:solidFill>
          <a:ln w="28575">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t"/>
          <a:lstStyle/>
          <a:p>
            <a:pPr algn="ctr"/>
            <a:r>
              <a:rPr kumimoji="1" lang="en-US" altLang="ja-JP" sz="2400" dirty="0">
                <a:solidFill>
                  <a:schemeClr val="tx1"/>
                </a:solidFill>
              </a:rPr>
              <a:t>STEP3</a:t>
            </a:r>
            <a:endParaRPr lang="en-US" altLang="ja-JP" sz="2400" dirty="0">
              <a:solidFill>
                <a:schemeClr val="tx1"/>
              </a:solidFill>
            </a:endParaRPr>
          </a:p>
          <a:p>
            <a:pPr algn="ctr"/>
            <a:r>
              <a:rPr kumimoji="1" lang="ja-JP" altLang="en-US">
                <a:solidFill>
                  <a:schemeClr val="tx1"/>
                </a:solidFill>
              </a:rPr>
              <a:t>データフレーム</a:t>
            </a:r>
            <a:r>
              <a:rPr kumimoji="1" lang="ja-JP" altLang="en-US" sz="2400">
                <a:solidFill>
                  <a:schemeClr val="tx1"/>
                </a:solidFill>
              </a:rPr>
              <a:t>基本情報</a:t>
            </a:r>
          </a:p>
          <a:p>
            <a:pPr algn="ctr"/>
            <a:endParaRPr kumimoji="1" lang="ja-JP" altLang="en-US" sz="2400">
              <a:solidFill>
                <a:schemeClr val="tx1"/>
              </a:solidFill>
            </a:endParaRPr>
          </a:p>
        </p:txBody>
      </p:sp>
    </p:spTree>
    <p:extLst>
      <p:ext uri="{BB962C8B-B14F-4D97-AF65-F5344CB8AC3E}">
        <p14:creationId xmlns:p14="http://schemas.microsoft.com/office/powerpoint/2010/main" val="364361968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a:extLst>
              <a:ext uri="{FF2B5EF4-FFF2-40B4-BE49-F238E27FC236}">
                <a16:creationId xmlns:a16="http://schemas.microsoft.com/office/drawing/2014/main" id="{A9D71B8D-AD05-64CF-6027-93108C59C95D}"/>
              </a:ext>
            </a:extLst>
          </p:cNvPr>
          <p:cNvSpPr>
            <a:spLocks noGrp="1"/>
          </p:cNvSpPr>
          <p:nvPr>
            <p:ph type="sldNum" sz="quarter" idx="12"/>
          </p:nvPr>
        </p:nvSpPr>
        <p:spPr/>
        <p:txBody>
          <a:bodyPr/>
          <a:lstStyle/>
          <a:p>
            <a:fld id="{CBDFE4F4-5846-42D0-ABC5-9F6A57528B1E}" type="slidenum">
              <a:rPr kumimoji="1" lang="ja-JP" altLang="en-US" smtClean="0"/>
              <a:t>33</a:t>
            </a:fld>
            <a:endParaRPr kumimoji="1" lang="ja-JP" altLang="en-US"/>
          </a:p>
        </p:txBody>
      </p:sp>
      <p:sp>
        <p:nvSpPr>
          <p:cNvPr id="3" name="Rectangle 1">
            <a:extLst>
              <a:ext uri="{FF2B5EF4-FFF2-40B4-BE49-F238E27FC236}">
                <a16:creationId xmlns:a16="http://schemas.microsoft.com/office/drawing/2014/main" id="{34C3B396-7291-C11C-8EAB-21A59C917A13}"/>
              </a:ext>
            </a:extLst>
          </p:cNvPr>
          <p:cNvSpPr>
            <a:spLocks noChangeArrowheads="1"/>
          </p:cNvSpPr>
          <p:nvPr/>
        </p:nvSpPr>
        <p:spPr bwMode="auto">
          <a:xfrm>
            <a:off x="4595363" y="1110163"/>
            <a:ext cx="6356741" cy="707886"/>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lgn="just"/>
            <a:r>
              <a:rPr kumimoji="0" lang="en-US" altLang="ja-JP" sz="2000" i="0" u="none" strike="noStrike" cap="none" normalizeH="0" baseline="0" dirty="0">
                <a:ln>
                  <a:noFill/>
                </a:ln>
                <a:solidFill>
                  <a:srgbClr val="0D0D0D"/>
                </a:solidFill>
                <a:effectLst/>
                <a:latin typeface="+mn-ea"/>
              </a:rPr>
              <a:t>P</a:t>
            </a:r>
            <a:r>
              <a:rPr kumimoji="0" lang="ja-JP" altLang="ja-JP" sz="2000" i="0" u="none" strike="noStrike" cap="none" normalizeH="0" baseline="0" dirty="0">
                <a:ln>
                  <a:noFill/>
                </a:ln>
                <a:solidFill>
                  <a:srgbClr val="0D0D0D"/>
                </a:solidFill>
                <a:effectLst/>
                <a:latin typeface="+mn-ea"/>
              </a:rPr>
              <a:t>andasの</a:t>
            </a:r>
            <a:r>
              <a:rPr kumimoji="0" lang="ja-JP" altLang="ja-JP" sz="2000" b="1" i="0" u="none" strike="noStrike" cap="none" normalizeH="0" baseline="0" dirty="0">
                <a:ln>
                  <a:noFill/>
                </a:ln>
                <a:solidFill>
                  <a:srgbClr val="FF0000"/>
                </a:solidFill>
                <a:effectLst/>
                <a:highlight>
                  <a:srgbClr val="FFFF00"/>
                </a:highlight>
                <a:latin typeface="+mn-ea"/>
              </a:rPr>
              <a:t>loc</a:t>
            </a:r>
            <a:r>
              <a:rPr kumimoji="0" lang="ja-JP" altLang="en-US" sz="2000" b="1" i="0" u="none" strike="noStrike" cap="none" normalizeH="0" baseline="0" dirty="0">
                <a:ln>
                  <a:noFill/>
                </a:ln>
                <a:solidFill>
                  <a:srgbClr val="FF0000"/>
                </a:solidFill>
                <a:effectLst/>
                <a:highlight>
                  <a:srgbClr val="FFFF00"/>
                </a:highlight>
                <a:latin typeface="+mn-ea"/>
              </a:rPr>
              <a:t>メソッド</a:t>
            </a:r>
            <a:r>
              <a:rPr kumimoji="0" lang="ja-JP" altLang="en-US" sz="2000" dirty="0">
                <a:solidFill>
                  <a:srgbClr val="0D0D0D"/>
                </a:solidFill>
                <a:latin typeface="+mn-ea"/>
              </a:rPr>
              <a:t>（</a:t>
            </a:r>
            <a:r>
              <a:rPr kumimoji="0" lang="en-US" altLang="ja-JP" sz="2000" i="0" u="none" strike="noStrike" cap="none" normalizeH="0" baseline="0" dirty="0">
                <a:ln>
                  <a:noFill/>
                </a:ln>
                <a:solidFill>
                  <a:srgbClr val="0D0D0D"/>
                </a:solidFill>
                <a:effectLst/>
                <a:latin typeface="+mn-ea"/>
              </a:rPr>
              <a:t>loc</a:t>
            </a:r>
            <a:r>
              <a:rPr kumimoji="0" lang="ja-JP" altLang="ja-JP" sz="2000" i="0" u="none" strike="noStrike" cap="none" normalizeH="0" baseline="0" dirty="0">
                <a:ln>
                  <a:noFill/>
                </a:ln>
                <a:solidFill>
                  <a:srgbClr val="0D0D0D"/>
                </a:solidFill>
                <a:effectLst/>
                <a:latin typeface="+mn-ea"/>
              </a:rPr>
              <a:t>は、"location"の略です</a:t>
            </a:r>
            <a:r>
              <a:rPr kumimoji="0" lang="ja-JP" altLang="en-US" sz="2000" dirty="0">
                <a:solidFill>
                  <a:srgbClr val="0D0D0D"/>
                </a:solidFill>
                <a:latin typeface="+mn-ea"/>
              </a:rPr>
              <a:t>）</a:t>
            </a:r>
            <a:endParaRPr kumimoji="0" lang="en-US" altLang="ja-JP" sz="2000" i="0" u="none" strike="noStrike" cap="none" normalizeH="0" baseline="0" dirty="0">
              <a:ln>
                <a:noFill/>
              </a:ln>
              <a:solidFill>
                <a:srgbClr val="0D0D0D"/>
              </a:solidFill>
              <a:effectLst/>
              <a:latin typeface="+mn-ea"/>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ja-JP" altLang="ja-JP" sz="2000" i="0" u="none" strike="noStrike" cap="none" normalizeH="0" baseline="0" dirty="0">
                <a:ln>
                  <a:noFill/>
                </a:ln>
                <a:solidFill>
                  <a:srgbClr val="0D0D0D"/>
                </a:solidFill>
                <a:effectLst/>
                <a:latin typeface="+mn-ea"/>
              </a:rPr>
              <a:t>データフレーム内の特定の位置にアクセス</a:t>
            </a:r>
            <a:r>
              <a:rPr kumimoji="0" lang="ja-JP" altLang="en-US" sz="2000" i="0" u="none" strike="noStrike" cap="none" normalizeH="0" baseline="0" dirty="0">
                <a:ln>
                  <a:noFill/>
                </a:ln>
                <a:solidFill>
                  <a:srgbClr val="0D0D0D"/>
                </a:solidFill>
                <a:effectLst/>
                <a:latin typeface="+mn-ea"/>
              </a:rPr>
              <a:t>できる。</a:t>
            </a:r>
            <a:endParaRPr kumimoji="0" lang="ja-JP" altLang="ja-JP" sz="2000" i="0" u="none" strike="noStrike" cap="none" normalizeH="0" baseline="0" dirty="0">
              <a:ln>
                <a:noFill/>
              </a:ln>
              <a:solidFill>
                <a:schemeClr val="tx1"/>
              </a:solidFill>
              <a:effectLst/>
              <a:latin typeface="+mn-ea"/>
            </a:endParaRPr>
          </a:p>
        </p:txBody>
      </p:sp>
      <p:sp>
        <p:nvSpPr>
          <p:cNvPr id="4" name="対角する 2 つの角を切り取った四角形 12">
            <a:extLst>
              <a:ext uri="{FF2B5EF4-FFF2-40B4-BE49-F238E27FC236}">
                <a16:creationId xmlns:a16="http://schemas.microsoft.com/office/drawing/2014/main" id="{E7AA5E71-DC95-1262-E3EB-2EC3657C5789}"/>
              </a:ext>
            </a:extLst>
          </p:cNvPr>
          <p:cNvSpPr/>
          <p:nvPr/>
        </p:nvSpPr>
        <p:spPr>
          <a:xfrm>
            <a:off x="130055" y="85308"/>
            <a:ext cx="2160494" cy="1270294"/>
          </a:xfrm>
          <a:prstGeom prst="snip2DiagRect">
            <a:avLst/>
          </a:prstGeom>
          <a:solidFill>
            <a:schemeClr val="bg1"/>
          </a:solidFill>
          <a:ln w="28575">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t"/>
          <a:lstStyle/>
          <a:p>
            <a:pPr algn="ctr"/>
            <a:r>
              <a:rPr kumimoji="1" lang="en-US" altLang="ja-JP" sz="2400" dirty="0">
                <a:solidFill>
                  <a:schemeClr val="tx1"/>
                </a:solidFill>
              </a:rPr>
              <a:t>STEP3</a:t>
            </a:r>
            <a:endParaRPr lang="en-US" altLang="ja-JP" sz="2400" dirty="0">
              <a:solidFill>
                <a:schemeClr val="tx1"/>
              </a:solidFill>
            </a:endParaRPr>
          </a:p>
          <a:p>
            <a:pPr algn="ctr"/>
            <a:r>
              <a:rPr kumimoji="1" lang="ja-JP" altLang="en-US">
                <a:solidFill>
                  <a:schemeClr val="tx1"/>
                </a:solidFill>
              </a:rPr>
              <a:t>データフレーム</a:t>
            </a:r>
            <a:r>
              <a:rPr kumimoji="1" lang="ja-JP" altLang="en-US" sz="2400">
                <a:solidFill>
                  <a:schemeClr val="tx1"/>
                </a:solidFill>
              </a:rPr>
              <a:t>基本情報</a:t>
            </a:r>
          </a:p>
          <a:p>
            <a:pPr algn="ctr"/>
            <a:endParaRPr kumimoji="1" lang="ja-JP" altLang="en-US" sz="2400">
              <a:solidFill>
                <a:schemeClr val="tx1"/>
              </a:solidFill>
            </a:endParaRPr>
          </a:p>
        </p:txBody>
      </p:sp>
      <p:sp>
        <p:nvSpPr>
          <p:cNvPr id="5" name="正方形/長方形 4">
            <a:extLst>
              <a:ext uri="{FF2B5EF4-FFF2-40B4-BE49-F238E27FC236}">
                <a16:creationId xmlns:a16="http://schemas.microsoft.com/office/drawing/2014/main" id="{3E2CA268-6F1F-05A8-1B8B-944DBB075FF9}"/>
              </a:ext>
            </a:extLst>
          </p:cNvPr>
          <p:cNvSpPr/>
          <p:nvPr/>
        </p:nvSpPr>
        <p:spPr>
          <a:xfrm>
            <a:off x="130056" y="1587398"/>
            <a:ext cx="4164237" cy="5163972"/>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 name="正方形/長方形 5">
            <a:extLst>
              <a:ext uri="{FF2B5EF4-FFF2-40B4-BE49-F238E27FC236}">
                <a16:creationId xmlns:a16="http://schemas.microsoft.com/office/drawing/2014/main" id="{9D32A99C-2EB0-65D5-56E7-89B58E717F1A}"/>
              </a:ext>
            </a:extLst>
          </p:cNvPr>
          <p:cNvSpPr/>
          <p:nvPr/>
        </p:nvSpPr>
        <p:spPr>
          <a:xfrm>
            <a:off x="2724851" y="1586401"/>
            <a:ext cx="828509" cy="5163972"/>
          </a:xfrm>
          <a:prstGeom prst="rect">
            <a:avLst/>
          </a:prstGeom>
          <a:solidFill>
            <a:schemeClr val="accent5">
              <a:lumMod val="40000"/>
              <a:lumOff val="6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 name="正方形/長方形 6">
            <a:extLst>
              <a:ext uri="{FF2B5EF4-FFF2-40B4-BE49-F238E27FC236}">
                <a16:creationId xmlns:a16="http://schemas.microsoft.com/office/drawing/2014/main" id="{AF61C8B2-4AC7-B4E4-8660-71950B7FF34E}"/>
              </a:ext>
            </a:extLst>
          </p:cNvPr>
          <p:cNvSpPr/>
          <p:nvPr/>
        </p:nvSpPr>
        <p:spPr>
          <a:xfrm>
            <a:off x="2724851" y="1583804"/>
            <a:ext cx="828509" cy="277269"/>
          </a:xfrm>
          <a:prstGeom prst="rect">
            <a:avLst/>
          </a:prstGeom>
          <a:solidFill>
            <a:srgbClr val="FFFF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 name="テキスト ボックス 7">
            <a:extLst>
              <a:ext uri="{FF2B5EF4-FFF2-40B4-BE49-F238E27FC236}">
                <a16:creationId xmlns:a16="http://schemas.microsoft.com/office/drawing/2014/main" id="{8E3291D0-0CDD-7EE4-3AD9-CE06144FA970}"/>
              </a:ext>
            </a:extLst>
          </p:cNvPr>
          <p:cNvSpPr txBox="1"/>
          <p:nvPr/>
        </p:nvSpPr>
        <p:spPr>
          <a:xfrm>
            <a:off x="221288" y="1645502"/>
            <a:ext cx="2367681" cy="369332"/>
          </a:xfrm>
          <a:prstGeom prst="rect">
            <a:avLst/>
          </a:prstGeom>
          <a:solidFill>
            <a:schemeClr val="bg1"/>
          </a:solidFill>
          <a:ln>
            <a:solidFill>
              <a:schemeClr val="tx1"/>
            </a:solidFill>
          </a:ln>
        </p:spPr>
        <p:txBody>
          <a:bodyPr wrap="square">
            <a:spAutoFit/>
          </a:bodyPr>
          <a:lstStyle/>
          <a:p>
            <a:r>
              <a:rPr lang="en-US" altLang="ja-JP" b="1" dirty="0" err="1"/>
              <a:t>klist</a:t>
            </a:r>
            <a:r>
              <a:rPr lang="ja-JP" altLang="en-US" b="1" dirty="0"/>
              <a:t>データフレーム</a:t>
            </a:r>
          </a:p>
        </p:txBody>
      </p:sp>
      <p:sp>
        <p:nvSpPr>
          <p:cNvPr id="9" name="テキスト ボックス 8">
            <a:extLst>
              <a:ext uri="{FF2B5EF4-FFF2-40B4-BE49-F238E27FC236}">
                <a16:creationId xmlns:a16="http://schemas.microsoft.com/office/drawing/2014/main" id="{B20E05B8-1947-170B-EE94-9DF96B053FD9}"/>
              </a:ext>
            </a:extLst>
          </p:cNvPr>
          <p:cNvSpPr txBox="1"/>
          <p:nvPr/>
        </p:nvSpPr>
        <p:spPr>
          <a:xfrm>
            <a:off x="2460082" y="489622"/>
            <a:ext cx="7178371" cy="461665"/>
          </a:xfrm>
          <a:prstGeom prst="rect">
            <a:avLst/>
          </a:prstGeom>
          <a:noFill/>
          <a:ln>
            <a:solidFill>
              <a:srgbClr val="0070C0"/>
            </a:solidFill>
          </a:ln>
        </p:spPr>
        <p:txBody>
          <a:bodyPr wrap="square">
            <a:spAutoFit/>
          </a:bodyPr>
          <a:lstStyle/>
          <a:p>
            <a:r>
              <a:rPr kumimoji="0" lang="ja-JP" altLang="ja-JP" sz="2400" i="0" u="none" strike="noStrike" cap="none" normalizeH="0" baseline="0" dirty="0">
                <a:ln>
                  <a:noFill/>
                </a:ln>
                <a:solidFill>
                  <a:srgbClr val="0D0D0D"/>
                </a:solidFill>
                <a:effectLst/>
                <a:latin typeface="+mn-ea"/>
              </a:rPr>
              <a:t>データフレーム内の特定の</a:t>
            </a:r>
            <a:r>
              <a:rPr kumimoji="0" lang="ja-JP" altLang="en-US" sz="2400" i="0" u="none" strike="noStrike" cap="none" normalizeH="0" baseline="0" dirty="0">
                <a:ln>
                  <a:noFill/>
                </a:ln>
                <a:solidFill>
                  <a:srgbClr val="0D0D0D"/>
                </a:solidFill>
                <a:effectLst/>
                <a:latin typeface="+mn-ea"/>
              </a:rPr>
              <a:t>要素</a:t>
            </a:r>
            <a:r>
              <a:rPr kumimoji="0" lang="ja-JP" altLang="ja-JP" sz="2400" i="0" u="none" strike="noStrike" cap="none" normalizeH="0" baseline="0" dirty="0">
                <a:ln>
                  <a:noFill/>
                </a:ln>
                <a:solidFill>
                  <a:srgbClr val="0D0D0D"/>
                </a:solidFill>
                <a:effectLst/>
                <a:latin typeface="+mn-ea"/>
              </a:rPr>
              <a:t>にアクセス</a:t>
            </a:r>
            <a:r>
              <a:rPr kumimoji="0" lang="ja-JP" altLang="en-US" sz="2400" i="0" u="none" strike="noStrike" cap="none" normalizeH="0" baseline="0" dirty="0">
                <a:ln>
                  <a:noFill/>
                </a:ln>
                <a:solidFill>
                  <a:srgbClr val="0D0D0D"/>
                </a:solidFill>
                <a:effectLst/>
                <a:latin typeface="+mn-ea"/>
              </a:rPr>
              <a:t>する。</a:t>
            </a:r>
            <a:endParaRPr kumimoji="0" lang="ja-JP" altLang="ja-JP" sz="2400" i="0" u="none" strike="noStrike" cap="none" normalizeH="0" baseline="0" dirty="0">
              <a:ln>
                <a:noFill/>
              </a:ln>
              <a:solidFill>
                <a:schemeClr val="tx1"/>
              </a:solidFill>
              <a:effectLst/>
              <a:latin typeface="+mn-ea"/>
            </a:endParaRPr>
          </a:p>
        </p:txBody>
      </p:sp>
      <p:sp>
        <p:nvSpPr>
          <p:cNvPr id="10" name="テキスト ボックス 9">
            <a:extLst>
              <a:ext uri="{FF2B5EF4-FFF2-40B4-BE49-F238E27FC236}">
                <a16:creationId xmlns:a16="http://schemas.microsoft.com/office/drawing/2014/main" id="{79519A85-BDC4-2B91-43F7-40F2221071AF}"/>
              </a:ext>
            </a:extLst>
          </p:cNvPr>
          <p:cNvSpPr txBox="1"/>
          <p:nvPr/>
        </p:nvSpPr>
        <p:spPr>
          <a:xfrm>
            <a:off x="2419582" y="1154722"/>
            <a:ext cx="1759473" cy="369332"/>
          </a:xfrm>
          <a:prstGeom prst="rect">
            <a:avLst/>
          </a:prstGeom>
          <a:noFill/>
          <a:ln>
            <a:solidFill>
              <a:schemeClr val="tx1"/>
            </a:solidFill>
          </a:ln>
        </p:spPr>
        <p:txBody>
          <a:bodyPr wrap="square">
            <a:spAutoFit/>
          </a:bodyPr>
          <a:lstStyle/>
          <a:p>
            <a:r>
              <a:rPr lang="en-US" altLang="ja-JP" dirty="0"/>
              <a:t>tooth record</a:t>
            </a:r>
            <a:r>
              <a:rPr lang="ja-JP" altLang="en-US" dirty="0"/>
              <a:t>列</a:t>
            </a:r>
          </a:p>
        </p:txBody>
      </p:sp>
      <p:cxnSp>
        <p:nvCxnSpPr>
          <p:cNvPr id="11" name="直線矢印コネクタ 10">
            <a:extLst>
              <a:ext uri="{FF2B5EF4-FFF2-40B4-BE49-F238E27FC236}">
                <a16:creationId xmlns:a16="http://schemas.microsoft.com/office/drawing/2014/main" id="{109903D1-7220-5E85-74F6-35DE8C36299A}"/>
              </a:ext>
            </a:extLst>
          </p:cNvPr>
          <p:cNvCxnSpPr>
            <a:cxnSpLocks/>
          </p:cNvCxnSpPr>
          <p:nvPr/>
        </p:nvCxnSpPr>
        <p:spPr>
          <a:xfrm flipH="1" flipV="1">
            <a:off x="3363404" y="1758027"/>
            <a:ext cx="1820360" cy="1135997"/>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3" name="テキスト ボックス 12">
            <a:extLst>
              <a:ext uri="{FF2B5EF4-FFF2-40B4-BE49-F238E27FC236}">
                <a16:creationId xmlns:a16="http://schemas.microsoft.com/office/drawing/2014/main" id="{34A12E46-E25F-E09D-54B0-A7D7DFAC41B5}"/>
              </a:ext>
            </a:extLst>
          </p:cNvPr>
          <p:cNvSpPr txBox="1"/>
          <p:nvPr/>
        </p:nvSpPr>
        <p:spPr>
          <a:xfrm>
            <a:off x="4595363" y="1917624"/>
            <a:ext cx="5177055" cy="400110"/>
          </a:xfrm>
          <a:prstGeom prst="rect">
            <a:avLst/>
          </a:prstGeom>
          <a:solidFill>
            <a:schemeClr val="bg1"/>
          </a:solidFill>
          <a:ln w="12700">
            <a:solidFill>
              <a:schemeClr val="tx1"/>
            </a:solidFill>
          </a:ln>
        </p:spPr>
        <p:txBody>
          <a:bodyPr wrap="square">
            <a:spAutoFit/>
          </a:bodyPr>
          <a:lstStyle/>
          <a:p>
            <a:r>
              <a:rPr lang="en-US" altLang="ja-JP" sz="2000" dirty="0" err="1"/>
              <a:t>klist</a:t>
            </a:r>
            <a:r>
              <a:rPr lang="ja-JP" altLang="en-US" sz="2000" dirty="0"/>
              <a:t>.loc[</a:t>
            </a:r>
            <a:r>
              <a:rPr lang="ja-JP" altLang="en-US" sz="2000" b="1" dirty="0"/>
              <a:t>行のインデックス番号</a:t>
            </a:r>
            <a:r>
              <a:rPr lang="ja-JP" altLang="en-US" sz="2000" dirty="0"/>
              <a:t>, </a:t>
            </a:r>
            <a:r>
              <a:rPr lang="en" altLang="ja-JP" sz="2000" b="0" dirty="0">
                <a:solidFill>
                  <a:srgbClr val="A31515"/>
                </a:solidFill>
                <a:effectLst/>
                <a:latin typeface="Courier New" panose="02070309020205020404" pitchFamily="49" charset="0"/>
              </a:rPr>
              <a:t>'</a:t>
            </a:r>
            <a:r>
              <a:rPr lang="ja-JP" altLang="en-US" sz="2000" b="1" dirty="0"/>
              <a:t>列名</a:t>
            </a:r>
            <a:r>
              <a:rPr lang="en" altLang="ja-JP" sz="2000" b="0" dirty="0">
                <a:solidFill>
                  <a:srgbClr val="A31515"/>
                </a:solidFill>
                <a:effectLst/>
                <a:latin typeface="Courier New" panose="02070309020205020404" pitchFamily="49" charset="0"/>
              </a:rPr>
              <a:t>'</a:t>
            </a:r>
            <a:r>
              <a:rPr lang="ja-JP" altLang="en-US" sz="2000" dirty="0"/>
              <a:t>]</a:t>
            </a:r>
          </a:p>
        </p:txBody>
      </p:sp>
      <p:sp>
        <p:nvSpPr>
          <p:cNvPr id="15" name="テキスト ボックス 14">
            <a:extLst>
              <a:ext uri="{FF2B5EF4-FFF2-40B4-BE49-F238E27FC236}">
                <a16:creationId xmlns:a16="http://schemas.microsoft.com/office/drawing/2014/main" id="{00618CEB-C163-3A60-BBBA-A92E60F6F2B0}"/>
              </a:ext>
            </a:extLst>
          </p:cNvPr>
          <p:cNvSpPr txBox="1"/>
          <p:nvPr/>
        </p:nvSpPr>
        <p:spPr>
          <a:xfrm>
            <a:off x="5183764" y="3188019"/>
            <a:ext cx="5896154" cy="400110"/>
          </a:xfrm>
          <a:prstGeom prst="rect">
            <a:avLst/>
          </a:prstGeom>
          <a:noFill/>
        </p:spPr>
        <p:txBody>
          <a:bodyPr wrap="square">
            <a:spAutoFit/>
          </a:bodyPr>
          <a:lstStyle>
            <a:defPPr>
              <a:defRPr lang="ja-JP"/>
            </a:defPPr>
            <a:lvl1pPr>
              <a:defRPr sz="2000" b="0">
                <a:solidFill>
                  <a:srgbClr val="000000"/>
                </a:solidFill>
                <a:effectLst/>
                <a:latin typeface="Courier New" panose="02070309020205020404" pitchFamily="49" charset="0"/>
              </a:defRPr>
            </a:lvl1pPr>
          </a:lstStyle>
          <a:p>
            <a:r>
              <a:rPr lang="en-US" altLang="ja-JP" dirty="0"/>
              <a:t>print(</a:t>
            </a:r>
            <a:r>
              <a:rPr lang="en-US" altLang="ja-JP" dirty="0" err="1"/>
              <a:t>k</a:t>
            </a:r>
            <a:r>
              <a:rPr lang="en-US" altLang="ja-JP" b="0" dirty="0" err="1">
                <a:solidFill>
                  <a:srgbClr val="000000"/>
                </a:solidFill>
                <a:effectLst/>
                <a:latin typeface="Courier New" panose="02070309020205020404" pitchFamily="49" charset="0"/>
              </a:rPr>
              <a:t>list.loc</a:t>
            </a:r>
            <a:r>
              <a:rPr lang="en-US" altLang="ja-JP" b="0" dirty="0">
                <a:solidFill>
                  <a:srgbClr val="000000"/>
                </a:solidFill>
                <a:effectLst/>
                <a:latin typeface="Courier New" panose="02070309020205020404" pitchFamily="49" charset="0"/>
              </a:rPr>
              <a:t>[</a:t>
            </a:r>
            <a:r>
              <a:rPr lang="en-US" altLang="ja-JP" b="0" dirty="0">
                <a:solidFill>
                  <a:srgbClr val="116644"/>
                </a:solidFill>
                <a:effectLst/>
                <a:latin typeface="Courier New" panose="02070309020205020404" pitchFamily="49" charset="0"/>
              </a:rPr>
              <a:t>0,</a:t>
            </a:r>
            <a:r>
              <a:rPr lang="en" altLang="ja-JP" b="0" dirty="0">
                <a:solidFill>
                  <a:srgbClr val="A31515"/>
                </a:solidFill>
                <a:effectLst/>
                <a:latin typeface="Courier New" panose="02070309020205020404" pitchFamily="49" charset="0"/>
              </a:rPr>
              <a:t>'tooth record'</a:t>
            </a:r>
            <a:r>
              <a:rPr lang="en-US" altLang="ja-JP" b="0" dirty="0">
                <a:solidFill>
                  <a:srgbClr val="000000"/>
                </a:solidFill>
                <a:effectLst/>
                <a:latin typeface="Courier New" panose="02070309020205020404" pitchFamily="49" charset="0"/>
              </a:rPr>
              <a:t>]</a:t>
            </a:r>
            <a:r>
              <a:rPr lang="en-US" altLang="ja-JP" dirty="0"/>
              <a:t>)</a:t>
            </a:r>
          </a:p>
        </p:txBody>
      </p:sp>
      <p:sp>
        <p:nvSpPr>
          <p:cNvPr id="16" name="テキスト ボックス 15">
            <a:extLst>
              <a:ext uri="{FF2B5EF4-FFF2-40B4-BE49-F238E27FC236}">
                <a16:creationId xmlns:a16="http://schemas.microsoft.com/office/drawing/2014/main" id="{32B09FF5-821E-B1CB-6541-95647F85EFC8}"/>
              </a:ext>
            </a:extLst>
          </p:cNvPr>
          <p:cNvSpPr txBox="1"/>
          <p:nvPr/>
        </p:nvSpPr>
        <p:spPr>
          <a:xfrm>
            <a:off x="5183764" y="2631660"/>
            <a:ext cx="1874653" cy="461665"/>
          </a:xfrm>
          <a:prstGeom prst="rect">
            <a:avLst/>
          </a:prstGeom>
          <a:solidFill>
            <a:schemeClr val="bg1"/>
          </a:solidFill>
          <a:ln>
            <a:solidFill>
              <a:schemeClr val="tx1"/>
            </a:solidFill>
          </a:ln>
        </p:spPr>
        <p:txBody>
          <a:bodyPr wrap="square">
            <a:spAutoFit/>
          </a:bodyPr>
          <a:lstStyle/>
          <a:p>
            <a:r>
              <a:rPr lang="ja-JP" altLang="en-US" sz="2400" b="1" dirty="0">
                <a:effectLst/>
                <a:latin typeface="Courier New" panose="02070309020205020404" pitchFamily="49" charset="0"/>
              </a:rPr>
              <a:t>コード</a:t>
            </a:r>
            <a:r>
              <a:rPr lang="en-US" altLang="ja-JP" sz="2400" b="1" dirty="0">
                <a:latin typeface="Courier New" panose="02070309020205020404" pitchFamily="49" charset="0"/>
              </a:rPr>
              <a:t>10-1</a:t>
            </a:r>
            <a:endParaRPr lang="en-US" altLang="ja-JP" sz="2400" b="1" dirty="0">
              <a:effectLst/>
              <a:latin typeface="Courier New" panose="02070309020205020404" pitchFamily="49" charset="0"/>
            </a:endParaRPr>
          </a:p>
        </p:txBody>
      </p:sp>
      <p:sp>
        <p:nvSpPr>
          <p:cNvPr id="19" name="テキスト ボックス 18">
            <a:extLst>
              <a:ext uri="{FF2B5EF4-FFF2-40B4-BE49-F238E27FC236}">
                <a16:creationId xmlns:a16="http://schemas.microsoft.com/office/drawing/2014/main" id="{318740D8-911D-7ECB-5494-25537D1D5AD1}"/>
              </a:ext>
            </a:extLst>
          </p:cNvPr>
          <p:cNvSpPr txBox="1"/>
          <p:nvPr/>
        </p:nvSpPr>
        <p:spPr>
          <a:xfrm>
            <a:off x="5183764" y="4510230"/>
            <a:ext cx="6718426" cy="369332"/>
          </a:xfrm>
          <a:prstGeom prst="rect">
            <a:avLst/>
          </a:prstGeom>
          <a:noFill/>
        </p:spPr>
        <p:txBody>
          <a:bodyPr wrap="square">
            <a:spAutoFit/>
          </a:bodyPr>
          <a:lstStyle/>
          <a:p>
            <a:r>
              <a:rPr lang="ja-JP" altLang="en-US" dirty="0">
                <a:latin typeface="Courier New" panose="02070309020205020404" pitchFamily="49" charset="0"/>
              </a:rPr>
              <a:t>「</a:t>
            </a:r>
            <a:r>
              <a:rPr lang="en-US" altLang="ja-JP" dirty="0">
                <a:latin typeface="Courier New" panose="02070309020205020404" pitchFamily="49" charset="0"/>
              </a:rPr>
              <a:t>:</a:t>
            </a:r>
            <a:r>
              <a:rPr lang="ja-JP" altLang="en-US" dirty="0">
                <a:latin typeface="Courier New" panose="02070309020205020404" pitchFamily="49" charset="0"/>
              </a:rPr>
              <a:t>」を使用して</a:t>
            </a:r>
            <a:r>
              <a:rPr lang="en-US" altLang="ja-JP" b="0" dirty="0">
                <a:effectLst/>
                <a:latin typeface="Courier New" panose="02070309020205020404" pitchFamily="49" charset="0"/>
              </a:rPr>
              <a:t>tooth record</a:t>
            </a:r>
            <a:r>
              <a:rPr lang="ja-JP" altLang="en-US" b="0" dirty="0">
                <a:effectLst/>
                <a:latin typeface="Courier New" panose="02070309020205020404" pitchFamily="49" charset="0"/>
              </a:rPr>
              <a:t>列全ての範囲を取得します。</a:t>
            </a:r>
          </a:p>
        </p:txBody>
      </p:sp>
      <p:sp>
        <p:nvSpPr>
          <p:cNvPr id="20" name="テキスト ボックス 19">
            <a:extLst>
              <a:ext uri="{FF2B5EF4-FFF2-40B4-BE49-F238E27FC236}">
                <a16:creationId xmlns:a16="http://schemas.microsoft.com/office/drawing/2014/main" id="{CD6CAB93-80B5-4B0E-0D3B-CB523394F82D}"/>
              </a:ext>
            </a:extLst>
          </p:cNvPr>
          <p:cNvSpPr txBox="1"/>
          <p:nvPr/>
        </p:nvSpPr>
        <p:spPr>
          <a:xfrm>
            <a:off x="5183764" y="4885900"/>
            <a:ext cx="5950341" cy="400110"/>
          </a:xfrm>
          <a:prstGeom prst="rect">
            <a:avLst/>
          </a:prstGeom>
          <a:noFill/>
        </p:spPr>
        <p:txBody>
          <a:bodyPr wrap="square">
            <a:spAutoFit/>
          </a:bodyPr>
          <a:lstStyle>
            <a:defPPr>
              <a:defRPr lang="ja-JP"/>
            </a:defPPr>
            <a:lvl1pPr>
              <a:defRPr sz="2000" b="0">
                <a:solidFill>
                  <a:srgbClr val="000000"/>
                </a:solidFill>
                <a:effectLst/>
                <a:latin typeface="Courier New" panose="02070309020205020404" pitchFamily="49" charset="0"/>
              </a:defRPr>
            </a:lvl1pPr>
          </a:lstStyle>
          <a:p>
            <a:r>
              <a:rPr lang="en-US" altLang="ja-JP" dirty="0"/>
              <a:t>print(</a:t>
            </a:r>
            <a:r>
              <a:rPr lang="en-US" altLang="ja-JP" dirty="0" err="1"/>
              <a:t>k</a:t>
            </a:r>
            <a:r>
              <a:rPr lang="en-US" altLang="ja-JP" b="0" dirty="0" err="1">
                <a:solidFill>
                  <a:srgbClr val="000000"/>
                </a:solidFill>
                <a:effectLst/>
                <a:latin typeface="Courier New" panose="02070309020205020404" pitchFamily="49" charset="0"/>
              </a:rPr>
              <a:t>list.loc</a:t>
            </a:r>
            <a:r>
              <a:rPr lang="en-US" altLang="ja-JP" b="0" dirty="0">
                <a:solidFill>
                  <a:srgbClr val="000000"/>
                </a:solidFill>
                <a:effectLst/>
                <a:latin typeface="Courier New" panose="02070309020205020404" pitchFamily="49" charset="0"/>
              </a:rPr>
              <a:t>[</a:t>
            </a:r>
            <a:r>
              <a:rPr lang="en-US" altLang="ja-JP" b="0" dirty="0">
                <a:solidFill>
                  <a:srgbClr val="116644"/>
                </a:solidFill>
                <a:effectLst/>
                <a:latin typeface="Courier New" panose="02070309020205020404" pitchFamily="49" charset="0"/>
              </a:rPr>
              <a:t>:,</a:t>
            </a:r>
            <a:r>
              <a:rPr lang="en" altLang="ja-JP" b="0" dirty="0">
                <a:solidFill>
                  <a:srgbClr val="A31515"/>
                </a:solidFill>
                <a:effectLst/>
                <a:latin typeface="Courier New" panose="02070309020205020404" pitchFamily="49" charset="0"/>
              </a:rPr>
              <a:t>'tooth record'</a:t>
            </a:r>
            <a:r>
              <a:rPr lang="en-US" altLang="ja-JP" b="0" dirty="0">
                <a:solidFill>
                  <a:srgbClr val="000000"/>
                </a:solidFill>
                <a:effectLst/>
                <a:latin typeface="Courier New" panose="02070309020205020404" pitchFamily="49" charset="0"/>
              </a:rPr>
              <a:t>]</a:t>
            </a:r>
            <a:r>
              <a:rPr lang="en-US" altLang="ja-JP" dirty="0"/>
              <a:t>)</a:t>
            </a:r>
            <a:endParaRPr lang="en-US" altLang="ja-JP" b="0" dirty="0">
              <a:solidFill>
                <a:srgbClr val="000000"/>
              </a:solidFill>
              <a:effectLst/>
              <a:latin typeface="Courier New" panose="02070309020205020404" pitchFamily="49" charset="0"/>
            </a:endParaRPr>
          </a:p>
        </p:txBody>
      </p:sp>
      <p:sp>
        <p:nvSpPr>
          <p:cNvPr id="21" name="テキスト ボックス 20">
            <a:extLst>
              <a:ext uri="{FF2B5EF4-FFF2-40B4-BE49-F238E27FC236}">
                <a16:creationId xmlns:a16="http://schemas.microsoft.com/office/drawing/2014/main" id="{5C0EDF2E-B9AA-FCE4-856A-7C8E4E0E81F1}"/>
              </a:ext>
            </a:extLst>
          </p:cNvPr>
          <p:cNvSpPr txBox="1"/>
          <p:nvPr/>
        </p:nvSpPr>
        <p:spPr>
          <a:xfrm>
            <a:off x="5183764" y="3888400"/>
            <a:ext cx="1865592" cy="461665"/>
          </a:xfrm>
          <a:prstGeom prst="rect">
            <a:avLst/>
          </a:prstGeom>
          <a:solidFill>
            <a:schemeClr val="bg1"/>
          </a:solidFill>
          <a:ln>
            <a:solidFill>
              <a:schemeClr val="tx1"/>
            </a:solidFill>
          </a:ln>
        </p:spPr>
        <p:txBody>
          <a:bodyPr wrap="square">
            <a:spAutoFit/>
          </a:bodyPr>
          <a:lstStyle/>
          <a:p>
            <a:r>
              <a:rPr lang="ja-JP" altLang="en-US" sz="2400" b="1" dirty="0">
                <a:effectLst/>
                <a:latin typeface="Courier New" panose="02070309020205020404" pitchFamily="49" charset="0"/>
              </a:rPr>
              <a:t>コード</a:t>
            </a:r>
            <a:r>
              <a:rPr lang="en-US" altLang="ja-JP" sz="2400" b="1" dirty="0">
                <a:latin typeface="Courier New" panose="02070309020205020404" pitchFamily="49" charset="0"/>
              </a:rPr>
              <a:t>10-2</a:t>
            </a:r>
            <a:endParaRPr lang="en-US" altLang="ja-JP" sz="2400" b="1" dirty="0">
              <a:effectLst/>
              <a:latin typeface="Courier New" panose="02070309020205020404" pitchFamily="49" charset="0"/>
            </a:endParaRPr>
          </a:p>
        </p:txBody>
      </p:sp>
      <p:cxnSp>
        <p:nvCxnSpPr>
          <p:cNvPr id="23" name="直線矢印コネクタ 22">
            <a:extLst>
              <a:ext uri="{FF2B5EF4-FFF2-40B4-BE49-F238E27FC236}">
                <a16:creationId xmlns:a16="http://schemas.microsoft.com/office/drawing/2014/main" id="{8E39FE3B-6237-614C-A675-A0991F94BBE3}"/>
              </a:ext>
            </a:extLst>
          </p:cNvPr>
          <p:cNvCxnSpPr>
            <a:cxnSpLocks/>
            <a:endCxn id="6" idx="3"/>
          </p:cNvCxnSpPr>
          <p:nvPr/>
        </p:nvCxnSpPr>
        <p:spPr>
          <a:xfrm flipH="1">
            <a:off x="3553360" y="4152723"/>
            <a:ext cx="1630404" cy="0"/>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8332971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7357904-C2B1-80A8-F7D2-8F40C6F41D51}"/>
            </a:ext>
          </a:extLst>
        </p:cNvPr>
        <p:cNvGrpSpPr/>
        <p:nvPr/>
      </p:nvGrpSpPr>
      <p:grpSpPr>
        <a:xfrm>
          <a:off x="0" y="0"/>
          <a:ext cx="0" cy="0"/>
          <a:chOff x="0" y="0"/>
          <a:chExt cx="0" cy="0"/>
        </a:xfrm>
      </p:grpSpPr>
      <p:sp>
        <p:nvSpPr>
          <p:cNvPr id="2" name="スライド番号プレースホルダー 1">
            <a:extLst>
              <a:ext uri="{FF2B5EF4-FFF2-40B4-BE49-F238E27FC236}">
                <a16:creationId xmlns:a16="http://schemas.microsoft.com/office/drawing/2014/main" id="{E65D1245-297D-5820-99DD-8C0B362516E4}"/>
              </a:ext>
            </a:extLst>
          </p:cNvPr>
          <p:cNvSpPr>
            <a:spLocks noGrp="1"/>
          </p:cNvSpPr>
          <p:nvPr>
            <p:ph type="sldNum" sz="quarter" idx="12"/>
          </p:nvPr>
        </p:nvSpPr>
        <p:spPr/>
        <p:txBody>
          <a:bodyPr/>
          <a:lstStyle/>
          <a:p>
            <a:fld id="{CBDFE4F4-5846-42D0-ABC5-9F6A57528B1E}" type="slidenum">
              <a:rPr kumimoji="1" lang="ja-JP" altLang="en-US" smtClean="0"/>
              <a:t>34</a:t>
            </a:fld>
            <a:endParaRPr kumimoji="1" lang="ja-JP" altLang="en-US"/>
          </a:p>
        </p:txBody>
      </p:sp>
      <p:sp>
        <p:nvSpPr>
          <p:cNvPr id="3" name="Rectangle 1">
            <a:extLst>
              <a:ext uri="{FF2B5EF4-FFF2-40B4-BE49-F238E27FC236}">
                <a16:creationId xmlns:a16="http://schemas.microsoft.com/office/drawing/2014/main" id="{656AF145-E2F4-7D57-5AAD-053F86C7D1BF}"/>
              </a:ext>
            </a:extLst>
          </p:cNvPr>
          <p:cNvSpPr>
            <a:spLocks noChangeArrowheads="1"/>
          </p:cNvSpPr>
          <p:nvPr/>
        </p:nvSpPr>
        <p:spPr bwMode="auto">
          <a:xfrm>
            <a:off x="4461521" y="1112722"/>
            <a:ext cx="6356741" cy="707886"/>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lgn="just"/>
            <a:r>
              <a:rPr kumimoji="0" lang="en-US" altLang="ja-JP" sz="2000" i="0" u="none" strike="noStrike" cap="none" normalizeH="0" baseline="0" dirty="0">
                <a:ln>
                  <a:noFill/>
                </a:ln>
                <a:solidFill>
                  <a:srgbClr val="0D0D0D"/>
                </a:solidFill>
                <a:effectLst/>
                <a:latin typeface="+mn-ea"/>
              </a:rPr>
              <a:t>P</a:t>
            </a:r>
            <a:r>
              <a:rPr kumimoji="0" lang="ja-JP" altLang="ja-JP" sz="2000" i="0" u="none" strike="noStrike" cap="none" normalizeH="0" baseline="0" dirty="0">
                <a:ln>
                  <a:noFill/>
                </a:ln>
                <a:solidFill>
                  <a:srgbClr val="0D0D0D"/>
                </a:solidFill>
                <a:effectLst/>
                <a:latin typeface="+mn-ea"/>
              </a:rPr>
              <a:t>andasの</a:t>
            </a:r>
            <a:r>
              <a:rPr kumimoji="0" lang="ja-JP" altLang="ja-JP" sz="2000" b="1" i="0" u="none" strike="noStrike" cap="none" normalizeH="0" baseline="0" dirty="0">
                <a:ln>
                  <a:noFill/>
                </a:ln>
                <a:solidFill>
                  <a:srgbClr val="FF0000"/>
                </a:solidFill>
                <a:effectLst/>
                <a:highlight>
                  <a:srgbClr val="FFFF00"/>
                </a:highlight>
                <a:latin typeface="+mn-ea"/>
              </a:rPr>
              <a:t>loc</a:t>
            </a:r>
            <a:r>
              <a:rPr kumimoji="0" lang="ja-JP" altLang="en-US" sz="2000" b="1" i="0" u="none" strike="noStrike" cap="none" normalizeH="0" baseline="0" dirty="0">
                <a:ln>
                  <a:noFill/>
                </a:ln>
                <a:solidFill>
                  <a:srgbClr val="FF0000"/>
                </a:solidFill>
                <a:effectLst/>
                <a:highlight>
                  <a:srgbClr val="FFFF00"/>
                </a:highlight>
                <a:latin typeface="+mn-ea"/>
              </a:rPr>
              <a:t>メソッド</a:t>
            </a:r>
            <a:r>
              <a:rPr kumimoji="0" lang="ja-JP" altLang="en-US" sz="2000" dirty="0">
                <a:solidFill>
                  <a:srgbClr val="0D0D0D"/>
                </a:solidFill>
                <a:latin typeface="+mn-ea"/>
              </a:rPr>
              <a:t>（</a:t>
            </a:r>
            <a:r>
              <a:rPr kumimoji="0" lang="en-US" altLang="ja-JP" sz="2000" i="0" u="none" strike="noStrike" cap="none" normalizeH="0" baseline="0" dirty="0">
                <a:ln>
                  <a:noFill/>
                </a:ln>
                <a:solidFill>
                  <a:srgbClr val="0D0D0D"/>
                </a:solidFill>
                <a:effectLst/>
                <a:latin typeface="+mn-ea"/>
              </a:rPr>
              <a:t>loc</a:t>
            </a:r>
            <a:r>
              <a:rPr kumimoji="0" lang="ja-JP" altLang="ja-JP" sz="2000" i="0" u="none" strike="noStrike" cap="none" normalizeH="0" baseline="0" dirty="0">
                <a:ln>
                  <a:noFill/>
                </a:ln>
                <a:solidFill>
                  <a:srgbClr val="0D0D0D"/>
                </a:solidFill>
                <a:effectLst/>
                <a:latin typeface="+mn-ea"/>
              </a:rPr>
              <a:t>は、"location"の略です</a:t>
            </a:r>
            <a:r>
              <a:rPr kumimoji="0" lang="ja-JP" altLang="en-US" sz="2000" dirty="0">
                <a:solidFill>
                  <a:srgbClr val="0D0D0D"/>
                </a:solidFill>
                <a:latin typeface="+mn-ea"/>
              </a:rPr>
              <a:t>）</a:t>
            </a:r>
            <a:endParaRPr kumimoji="0" lang="en-US" altLang="ja-JP" sz="2000" i="0" u="none" strike="noStrike" cap="none" normalizeH="0" baseline="0" dirty="0">
              <a:ln>
                <a:noFill/>
              </a:ln>
              <a:solidFill>
                <a:srgbClr val="0D0D0D"/>
              </a:solidFill>
              <a:effectLst/>
              <a:latin typeface="+mn-ea"/>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ja-JP" altLang="ja-JP" sz="2000" i="0" u="none" strike="noStrike" cap="none" normalizeH="0" baseline="0" dirty="0">
                <a:ln>
                  <a:noFill/>
                </a:ln>
                <a:solidFill>
                  <a:srgbClr val="0D0D0D"/>
                </a:solidFill>
                <a:effectLst/>
                <a:latin typeface="+mn-ea"/>
              </a:rPr>
              <a:t>データフレーム内の特定の位置にアクセス</a:t>
            </a:r>
            <a:r>
              <a:rPr kumimoji="0" lang="ja-JP" altLang="en-US" sz="2000" i="0" u="none" strike="noStrike" cap="none" normalizeH="0" baseline="0" dirty="0">
                <a:ln>
                  <a:noFill/>
                </a:ln>
                <a:solidFill>
                  <a:srgbClr val="0D0D0D"/>
                </a:solidFill>
                <a:effectLst/>
                <a:latin typeface="+mn-ea"/>
              </a:rPr>
              <a:t>できる。</a:t>
            </a:r>
            <a:endParaRPr kumimoji="0" lang="ja-JP" altLang="ja-JP" sz="2000" i="0" u="none" strike="noStrike" cap="none" normalizeH="0" baseline="0" dirty="0">
              <a:ln>
                <a:noFill/>
              </a:ln>
              <a:solidFill>
                <a:schemeClr val="tx1"/>
              </a:solidFill>
              <a:effectLst/>
              <a:latin typeface="+mn-ea"/>
            </a:endParaRPr>
          </a:p>
        </p:txBody>
      </p:sp>
      <p:sp>
        <p:nvSpPr>
          <p:cNvPr id="4" name="対角する 2 つの角を切り取った四角形 12">
            <a:extLst>
              <a:ext uri="{FF2B5EF4-FFF2-40B4-BE49-F238E27FC236}">
                <a16:creationId xmlns:a16="http://schemas.microsoft.com/office/drawing/2014/main" id="{2C205FAE-495A-6E45-BFB7-893B34DAFE80}"/>
              </a:ext>
            </a:extLst>
          </p:cNvPr>
          <p:cNvSpPr/>
          <p:nvPr/>
        </p:nvSpPr>
        <p:spPr>
          <a:xfrm>
            <a:off x="130055" y="85308"/>
            <a:ext cx="2160494" cy="1270294"/>
          </a:xfrm>
          <a:prstGeom prst="snip2DiagRect">
            <a:avLst/>
          </a:prstGeom>
          <a:solidFill>
            <a:schemeClr val="bg1"/>
          </a:solidFill>
          <a:ln w="28575">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t"/>
          <a:lstStyle/>
          <a:p>
            <a:pPr algn="ctr"/>
            <a:r>
              <a:rPr kumimoji="1" lang="en-US" altLang="ja-JP" sz="2400" dirty="0">
                <a:solidFill>
                  <a:schemeClr val="tx1"/>
                </a:solidFill>
              </a:rPr>
              <a:t>STEP3</a:t>
            </a:r>
            <a:endParaRPr lang="en-US" altLang="ja-JP" sz="2400" dirty="0">
              <a:solidFill>
                <a:schemeClr val="tx1"/>
              </a:solidFill>
            </a:endParaRPr>
          </a:p>
          <a:p>
            <a:pPr algn="ctr"/>
            <a:r>
              <a:rPr kumimoji="1" lang="ja-JP" altLang="en-US">
                <a:solidFill>
                  <a:schemeClr val="tx1"/>
                </a:solidFill>
              </a:rPr>
              <a:t>データフレーム</a:t>
            </a:r>
            <a:r>
              <a:rPr kumimoji="1" lang="ja-JP" altLang="en-US" sz="2400">
                <a:solidFill>
                  <a:schemeClr val="tx1"/>
                </a:solidFill>
              </a:rPr>
              <a:t>基本情報</a:t>
            </a:r>
          </a:p>
          <a:p>
            <a:pPr algn="ctr"/>
            <a:endParaRPr kumimoji="1" lang="ja-JP" altLang="en-US" sz="2400">
              <a:solidFill>
                <a:schemeClr val="tx1"/>
              </a:solidFill>
            </a:endParaRPr>
          </a:p>
        </p:txBody>
      </p:sp>
      <p:sp>
        <p:nvSpPr>
          <p:cNvPr id="5" name="正方形/長方形 4">
            <a:extLst>
              <a:ext uri="{FF2B5EF4-FFF2-40B4-BE49-F238E27FC236}">
                <a16:creationId xmlns:a16="http://schemas.microsoft.com/office/drawing/2014/main" id="{0E915C20-65B3-33A8-16AF-2D0E043A917E}"/>
              </a:ext>
            </a:extLst>
          </p:cNvPr>
          <p:cNvSpPr/>
          <p:nvPr/>
        </p:nvSpPr>
        <p:spPr>
          <a:xfrm>
            <a:off x="130056" y="1587398"/>
            <a:ext cx="4164237" cy="5163972"/>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 name="正方形/長方形 5">
            <a:extLst>
              <a:ext uri="{FF2B5EF4-FFF2-40B4-BE49-F238E27FC236}">
                <a16:creationId xmlns:a16="http://schemas.microsoft.com/office/drawing/2014/main" id="{E396BA9C-D3A2-DAF5-45C0-A24815DD7710}"/>
              </a:ext>
            </a:extLst>
          </p:cNvPr>
          <p:cNvSpPr/>
          <p:nvPr/>
        </p:nvSpPr>
        <p:spPr>
          <a:xfrm>
            <a:off x="2724851" y="1586401"/>
            <a:ext cx="828509" cy="5163972"/>
          </a:xfrm>
          <a:prstGeom prst="rect">
            <a:avLst/>
          </a:prstGeom>
          <a:solidFill>
            <a:schemeClr val="accent5">
              <a:lumMod val="40000"/>
              <a:lumOff val="6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 name="正方形/長方形 6">
            <a:extLst>
              <a:ext uri="{FF2B5EF4-FFF2-40B4-BE49-F238E27FC236}">
                <a16:creationId xmlns:a16="http://schemas.microsoft.com/office/drawing/2014/main" id="{455DEE02-B19A-A590-CBCC-B479D41B55FB}"/>
              </a:ext>
            </a:extLst>
          </p:cNvPr>
          <p:cNvSpPr/>
          <p:nvPr/>
        </p:nvSpPr>
        <p:spPr>
          <a:xfrm>
            <a:off x="2724851" y="1583804"/>
            <a:ext cx="828509" cy="277269"/>
          </a:xfrm>
          <a:prstGeom prst="rect">
            <a:avLst/>
          </a:prstGeom>
          <a:solidFill>
            <a:srgbClr val="FFFF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 name="テキスト ボックス 7">
            <a:extLst>
              <a:ext uri="{FF2B5EF4-FFF2-40B4-BE49-F238E27FC236}">
                <a16:creationId xmlns:a16="http://schemas.microsoft.com/office/drawing/2014/main" id="{9457CA64-68BD-2E23-7569-3675CBDAE5CA}"/>
              </a:ext>
            </a:extLst>
          </p:cNvPr>
          <p:cNvSpPr txBox="1"/>
          <p:nvPr/>
        </p:nvSpPr>
        <p:spPr>
          <a:xfrm>
            <a:off x="221288" y="1645502"/>
            <a:ext cx="2367681" cy="369332"/>
          </a:xfrm>
          <a:prstGeom prst="rect">
            <a:avLst/>
          </a:prstGeom>
          <a:solidFill>
            <a:schemeClr val="bg1"/>
          </a:solidFill>
          <a:ln>
            <a:solidFill>
              <a:schemeClr val="tx1"/>
            </a:solidFill>
          </a:ln>
        </p:spPr>
        <p:txBody>
          <a:bodyPr wrap="square">
            <a:spAutoFit/>
          </a:bodyPr>
          <a:lstStyle/>
          <a:p>
            <a:r>
              <a:rPr lang="en-US" altLang="ja-JP" b="1" dirty="0" err="1"/>
              <a:t>klist</a:t>
            </a:r>
            <a:r>
              <a:rPr lang="ja-JP" altLang="en-US" b="1" dirty="0"/>
              <a:t>データフレーム</a:t>
            </a:r>
          </a:p>
        </p:txBody>
      </p:sp>
      <p:sp>
        <p:nvSpPr>
          <p:cNvPr id="9" name="テキスト ボックス 8">
            <a:extLst>
              <a:ext uri="{FF2B5EF4-FFF2-40B4-BE49-F238E27FC236}">
                <a16:creationId xmlns:a16="http://schemas.microsoft.com/office/drawing/2014/main" id="{55BD44AF-790D-570B-E216-1EC3F9FCB3FC}"/>
              </a:ext>
            </a:extLst>
          </p:cNvPr>
          <p:cNvSpPr txBox="1"/>
          <p:nvPr/>
        </p:nvSpPr>
        <p:spPr>
          <a:xfrm>
            <a:off x="2460082" y="489622"/>
            <a:ext cx="7178371" cy="461665"/>
          </a:xfrm>
          <a:prstGeom prst="rect">
            <a:avLst/>
          </a:prstGeom>
          <a:noFill/>
          <a:ln>
            <a:solidFill>
              <a:srgbClr val="0070C0"/>
            </a:solidFill>
          </a:ln>
        </p:spPr>
        <p:txBody>
          <a:bodyPr wrap="square">
            <a:spAutoFit/>
          </a:bodyPr>
          <a:lstStyle/>
          <a:p>
            <a:r>
              <a:rPr kumimoji="0" lang="ja-JP" altLang="ja-JP" sz="2400" i="0" u="none" strike="noStrike" cap="none" normalizeH="0" baseline="0" dirty="0">
                <a:ln>
                  <a:noFill/>
                </a:ln>
                <a:solidFill>
                  <a:srgbClr val="0D0D0D"/>
                </a:solidFill>
                <a:effectLst/>
                <a:latin typeface="+mn-ea"/>
              </a:rPr>
              <a:t>データフレーム内の特定の</a:t>
            </a:r>
            <a:r>
              <a:rPr kumimoji="0" lang="ja-JP" altLang="en-US" sz="2400" i="0" u="none" strike="noStrike" cap="none" normalizeH="0" baseline="0" dirty="0">
                <a:ln>
                  <a:noFill/>
                </a:ln>
                <a:solidFill>
                  <a:srgbClr val="0D0D0D"/>
                </a:solidFill>
                <a:effectLst/>
                <a:latin typeface="+mn-ea"/>
              </a:rPr>
              <a:t>要素</a:t>
            </a:r>
            <a:r>
              <a:rPr kumimoji="0" lang="ja-JP" altLang="ja-JP" sz="2400" i="0" u="none" strike="noStrike" cap="none" normalizeH="0" baseline="0" dirty="0">
                <a:ln>
                  <a:noFill/>
                </a:ln>
                <a:solidFill>
                  <a:srgbClr val="0D0D0D"/>
                </a:solidFill>
                <a:effectLst/>
                <a:latin typeface="+mn-ea"/>
              </a:rPr>
              <a:t>にアクセス</a:t>
            </a:r>
            <a:r>
              <a:rPr kumimoji="0" lang="ja-JP" altLang="en-US" sz="2400" i="0" u="none" strike="noStrike" cap="none" normalizeH="0" baseline="0" dirty="0">
                <a:ln>
                  <a:noFill/>
                </a:ln>
                <a:solidFill>
                  <a:srgbClr val="0D0D0D"/>
                </a:solidFill>
                <a:effectLst/>
                <a:latin typeface="+mn-ea"/>
              </a:rPr>
              <a:t>する。</a:t>
            </a:r>
            <a:endParaRPr kumimoji="0" lang="ja-JP" altLang="ja-JP" sz="2400" i="0" u="none" strike="noStrike" cap="none" normalizeH="0" baseline="0" dirty="0">
              <a:ln>
                <a:noFill/>
              </a:ln>
              <a:solidFill>
                <a:schemeClr val="tx1"/>
              </a:solidFill>
              <a:effectLst/>
              <a:latin typeface="+mn-ea"/>
            </a:endParaRPr>
          </a:p>
        </p:txBody>
      </p:sp>
      <p:sp>
        <p:nvSpPr>
          <p:cNvPr id="10" name="テキスト ボックス 9">
            <a:extLst>
              <a:ext uri="{FF2B5EF4-FFF2-40B4-BE49-F238E27FC236}">
                <a16:creationId xmlns:a16="http://schemas.microsoft.com/office/drawing/2014/main" id="{D3ACBEF4-3D7B-B9A2-7CBB-7EDFEECE6F7F}"/>
              </a:ext>
            </a:extLst>
          </p:cNvPr>
          <p:cNvSpPr txBox="1"/>
          <p:nvPr/>
        </p:nvSpPr>
        <p:spPr>
          <a:xfrm>
            <a:off x="2419582" y="1154722"/>
            <a:ext cx="1759473" cy="369332"/>
          </a:xfrm>
          <a:prstGeom prst="rect">
            <a:avLst/>
          </a:prstGeom>
          <a:noFill/>
          <a:ln>
            <a:solidFill>
              <a:schemeClr val="tx1"/>
            </a:solidFill>
          </a:ln>
        </p:spPr>
        <p:txBody>
          <a:bodyPr wrap="square">
            <a:spAutoFit/>
          </a:bodyPr>
          <a:lstStyle/>
          <a:p>
            <a:r>
              <a:rPr lang="en-US" altLang="ja-JP" dirty="0"/>
              <a:t>tooth record</a:t>
            </a:r>
            <a:r>
              <a:rPr lang="ja-JP" altLang="en-US" dirty="0"/>
              <a:t>列</a:t>
            </a:r>
          </a:p>
        </p:txBody>
      </p:sp>
      <p:cxnSp>
        <p:nvCxnSpPr>
          <p:cNvPr id="11" name="直線矢印コネクタ 10">
            <a:extLst>
              <a:ext uri="{FF2B5EF4-FFF2-40B4-BE49-F238E27FC236}">
                <a16:creationId xmlns:a16="http://schemas.microsoft.com/office/drawing/2014/main" id="{A310A8BC-5CA1-3DFA-3062-ABF201554106}"/>
              </a:ext>
            </a:extLst>
          </p:cNvPr>
          <p:cNvCxnSpPr>
            <a:cxnSpLocks/>
            <a:stCxn id="17" idx="1"/>
            <a:endCxn id="7" idx="3"/>
          </p:cNvCxnSpPr>
          <p:nvPr/>
        </p:nvCxnSpPr>
        <p:spPr>
          <a:xfrm flipH="1" flipV="1">
            <a:off x="3553360" y="1722439"/>
            <a:ext cx="876815" cy="886477"/>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5" name="テキスト ボックス 14">
            <a:extLst>
              <a:ext uri="{FF2B5EF4-FFF2-40B4-BE49-F238E27FC236}">
                <a16:creationId xmlns:a16="http://schemas.microsoft.com/office/drawing/2014/main" id="{14881488-7C34-5C1A-F883-B1FCD60B4580}"/>
              </a:ext>
            </a:extLst>
          </p:cNvPr>
          <p:cNvSpPr txBox="1"/>
          <p:nvPr/>
        </p:nvSpPr>
        <p:spPr>
          <a:xfrm>
            <a:off x="6336174" y="1918889"/>
            <a:ext cx="4885679" cy="369332"/>
          </a:xfrm>
          <a:prstGeom prst="rect">
            <a:avLst/>
          </a:prstGeom>
          <a:noFill/>
        </p:spPr>
        <p:txBody>
          <a:bodyPr wrap="square">
            <a:spAutoFit/>
          </a:bodyPr>
          <a:lstStyle>
            <a:defPPr>
              <a:defRPr lang="ja-JP"/>
            </a:defPPr>
            <a:lvl1pPr>
              <a:defRPr sz="2000" b="0">
                <a:solidFill>
                  <a:srgbClr val="000000"/>
                </a:solidFill>
                <a:effectLst/>
                <a:latin typeface="Courier New" panose="02070309020205020404" pitchFamily="49" charset="0"/>
              </a:defRPr>
            </a:lvl1pPr>
          </a:lstStyle>
          <a:p>
            <a:r>
              <a:rPr lang="en-US" altLang="ja-JP" sz="1800" dirty="0"/>
              <a:t>print(</a:t>
            </a:r>
            <a:r>
              <a:rPr lang="en-US" altLang="ja-JP" sz="1800" dirty="0" err="1"/>
              <a:t>k</a:t>
            </a:r>
            <a:r>
              <a:rPr lang="en-US" altLang="ja-JP" sz="1800" b="0" dirty="0" err="1">
                <a:solidFill>
                  <a:srgbClr val="000000"/>
                </a:solidFill>
                <a:effectLst/>
                <a:latin typeface="Courier New" panose="02070309020205020404" pitchFamily="49" charset="0"/>
              </a:rPr>
              <a:t>list.loc</a:t>
            </a:r>
            <a:r>
              <a:rPr lang="en-US" altLang="ja-JP" sz="1800" b="0" dirty="0">
                <a:solidFill>
                  <a:srgbClr val="000000"/>
                </a:solidFill>
                <a:effectLst/>
                <a:latin typeface="Courier New" panose="02070309020205020404" pitchFamily="49" charset="0"/>
              </a:rPr>
              <a:t>[</a:t>
            </a:r>
            <a:r>
              <a:rPr lang="en-US" altLang="ja-JP" sz="1800" b="0" dirty="0">
                <a:solidFill>
                  <a:srgbClr val="116644"/>
                </a:solidFill>
                <a:effectLst/>
                <a:latin typeface="Courier New" panose="02070309020205020404" pitchFamily="49" charset="0"/>
              </a:rPr>
              <a:t>0,</a:t>
            </a:r>
            <a:r>
              <a:rPr lang="en" altLang="ja-JP" sz="1800" b="0" dirty="0">
                <a:solidFill>
                  <a:srgbClr val="A31515"/>
                </a:solidFill>
                <a:effectLst/>
                <a:latin typeface="Courier New" panose="02070309020205020404" pitchFamily="49" charset="0"/>
              </a:rPr>
              <a:t>'tooth record'</a:t>
            </a:r>
            <a:r>
              <a:rPr lang="en-US" altLang="ja-JP" sz="1800" b="0" dirty="0">
                <a:solidFill>
                  <a:srgbClr val="000000"/>
                </a:solidFill>
                <a:effectLst/>
                <a:latin typeface="Courier New" panose="02070309020205020404" pitchFamily="49" charset="0"/>
              </a:rPr>
              <a:t>]</a:t>
            </a:r>
            <a:r>
              <a:rPr lang="en-US" altLang="ja-JP" sz="1800" dirty="0"/>
              <a:t>)</a:t>
            </a:r>
          </a:p>
        </p:txBody>
      </p:sp>
      <p:sp>
        <p:nvSpPr>
          <p:cNvPr id="16" name="テキスト ボックス 15">
            <a:extLst>
              <a:ext uri="{FF2B5EF4-FFF2-40B4-BE49-F238E27FC236}">
                <a16:creationId xmlns:a16="http://schemas.microsoft.com/office/drawing/2014/main" id="{F98AECF0-3232-5838-868A-C09094EE4E98}"/>
              </a:ext>
            </a:extLst>
          </p:cNvPr>
          <p:cNvSpPr txBox="1"/>
          <p:nvPr/>
        </p:nvSpPr>
        <p:spPr>
          <a:xfrm>
            <a:off x="4461521" y="1872723"/>
            <a:ext cx="1874653" cy="461665"/>
          </a:xfrm>
          <a:prstGeom prst="rect">
            <a:avLst/>
          </a:prstGeom>
          <a:solidFill>
            <a:schemeClr val="bg1"/>
          </a:solidFill>
          <a:ln>
            <a:solidFill>
              <a:schemeClr val="tx1"/>
            </a:solidFill>
          </a:ln>
        </p:spPr>
        <p:txBody>
          <a:bodyPr wrap="square">
            <a:spAutoFit/>
          </a:bodyPr>
          <a:lstStyle/>
          <a:p>
            <a:r>
              <a:rPr lang="ja-JP" altLang="en-US" sz="2400" b="1" dirty="0">
                <a:effectLst/>
                <a:latin typeface="Courier New" panose="02070309020205020404" pitchFamily="49" charset="0"/>
              </a:rPr>
              <a:t>コード</a:t>
            </a:r>
            <a:r>
              <a:rPr lang="en-US" altLang="ja-JP" sz="2400" b="1" dirty="0">
                <a:latin typeface="Courier New" panose="02070309020205020404" pitchFamily="49" charset="0"/>
              </a:rPr>
              <a:t>10-1</a:t>
            </a:r>
            <a:endParaRPr lang="en-US" altLang="ja-JP" sz="2400" b="1" dirty="0">
              <a:effectLst/>
              <a:latin typeface="Courier New" panose="02070309020205020404" pitchFamily="49" charset="0"/>
            </a:endParaRPr>
          </a:p>
        </p:txBody>
      </p:sp>
      <p:sp>
        <p:nvSpPr>
          <p:cNvPr id="20" name="テキスト ボックス 19">
            <a:extLst>
              <a:ext uri="{FF2B5EF4-FFF2-40B4-BE49-F238E27FC236}">
                <a16:creationId xmlns:a16="http://schemas.microsoft.com/office/drawing/2014/main" id="{3AE1E395-1284-6A6E-4555-AA1EDC13D925}"/>
              </a:ext>
            </a:extLst>
          </p:cNvPr>
          <p:cNvSpPr txBox="1"/>
          <p:nvPr/>
        </p:nvSpPr>
        <p:spPr>
          <a:xfrm>
            <a:off x="6336174" y="2917017"/>
            <a:ext cx="4885679" cy="369332"/>
          </a:xfrm>
          <a:prstGeom prst="rect">
            <a:avLst/>
          </a:prstGeom>
          <a:noFill/>
        </p:spPr>
        <p:txBody>
          <a:bodyPr wrap="square">
            <a:spAutoFit/>
          </a:bodyPr>
          <a:lstStyle>
            <a:defPPr>
              <a:defRPr lang="ja-JP"/>
            </a:defPPr>
            <a:lvl1pPr>
              <a:defRPr sz="2000" b="0">
                <a:solidFill>
                  <a:srgbClr val="000000"/>
                </a:solidFill>
                <a:effectLst/>
                <a:latin typeface="Courier New" panose="02070309020205020404" pitchFamily="49" charset="0"/>
              </a:defRPr>
            </a:lvl1pPr>
          </a:lstStyle>
          <a:p>
            <a:r>
              <a:rPr lang="en-US" altLang="ja-JP" sz="1800" dirty="0"/>
              <a:t>print(</a:t>
            </a:r>
            <a:r>
              <a:rPr lang="en-US" altLang="ja-JP" sz="1800" dirty="0" err="1"/>
              <a:t>k</a:t>
            </a:r>
            <a:r>
              <a:rPr lang="en-US" altLang="ja-JP" sz="1800" b="0" dirty="0" err="1">
                <a:solidFill>
                  <a:srgbClr val="000000"/>
                </a:solidFill>
                <a:effectLst/>
                <a:latin typeface="Courier New" panose="02070309020205020404" pitchFamily="49" charset="0"/>
              </a:rPr>
              <a:t>list.loc</a:t>
            </a:r>
            <a:r>
              <a:rPr lang="en-US" altLang="ja-JP" sz="1800" b="0" dirty="0">
                <a:solidFill>
                  <a:srgbClr val="000000"/>
                </a:solidFill>
                <a:effectLst/>
                <a:latin typeface="Courier New" panose="02070309020205020404" pitchFamily="49" charset="0"/>
              </a:rPr>
              <a:t>[</a:t>
            </a:r>
            <a:r>
              <a:rPr lang="en-US" altLang="ja-JP" sz="1800" b="0" dirty="0">
                <a:solidFill>
                  <a:srgbClr val="116644"/>
                </a:solidFill>
                <a:effectLst/>
                <a:latin typeface="Courier New" panose="02070309020205020404" pitchFamily="49" charset="0"/>
              </a:rPr>
              <a:t>:,</a:t>
            </a:r>
            <a:r>
              <a:rPr lang="en" altLang="ja-JP" sz="1800" b="0" dirty="0">
                <a:solidFill>
                  <a:srgbClr val="A31515"/>
                </a:solidFill>
                <a:effectLst/>
                <a:latin typeface="Courier New" panose="02070309020205020404" pitchFamily="49" charset="0"/>
              </a:rPr>
              <a:t>'tooth record'</a:t>
            </a:r>
            <a:r>
              <a:rPr lang="en-US" altLang="ja-JP" sz="1800" b="0" dirty="0">
                <a:solidFill>
                  <a:srgbClr val="000000"/>
                </a:solidFill>
                <a:effectLst/>
                <a:latin typeface="Courier New" panose="02070309020205020404" pitchFamily="49" charset="0"/>
              </a:rPr>
              <a:t>]</a:t>
            </a:r>
            <a:r>
              <a:rPr lang="en-US" altLang="ja-JP" sz="1800" dirty="0"/>
              <a:t>)</a:t>
            </a:r>
            <a:endParaRPr lang="en-US" altLang="ja-JP" sz="1800" b="0" dirty="0">
              <a:solidFill>
                <a:srgbClr val="000000"/>
              </a:solidFill>
              <a:effectLst/>
              <a:latin typeface="Courier New" panose="02070309020205020404" pitchFamily="49" charset="0"/>
            </a:endParaRPr>
          </a:p>
        </p:txBody>
      </p:sp>
      <p:sp>
        <p:nvSpPr>
          <p:cNvPr id="21" name="テキスト ボックス 20">
            <a:extLst>
              <a:ext uri="{FF2B5EF4-FFF2-40B4-BE49-F238E27FC236}">
                <a16:creationId xmlns:a16="http://schemas.microsoft.com/office/drawing/2014/main" id="{C81C6373-D6FB-7C4A-E4F7-C77D5AC6DD83}"/>
              </a:ext>
            </a:extLst>
          </p:cNvPr>
          <p:cNvSpPr txBox="1"/>
          <p:nvPr/>
        </p:nvSpPr>
        <p:spPr>
          <a:xfrm>
            <a:off x="4461521" y="2870851"/>
            <a:ext cx="1865592" cy="461665"/>
          </a:xfrm>
          <a:prstGeom prst="rect">
            <a:avLst/>
          </a:prstGeom>
          <a:solidFill>
            <a:schemeClr val="bg1"/>
          </a:solidFill>
          <a:ln>
            <a:solidFill>
              <a:schemeClr val="tx1"/>
            </a:solidFill>
          </a:ln>
        </p:spPr>
        <p:txBody>
          <a:bodyPr wrap="square">
            <a:spAutoFit/>
          </a:bodyPr>
          <a:lstStyle/>
          <a:p>
            <a:r>
              <a:rPr lang="ja-JP" altLang="en-US" sz="2400" b="1" dirty="0">
                <a:effectLst/>
                <a:latin typeface="Courier New" panose="02070309020205020404" pitchFamily="49" charset="0"/>
              </a:rPr>
              <a:t>コード</a:t>
            </a:r>
            <a:r>
              <a:rPr lang="en-US" altLang="ja-JP" sz="2400" b="1" dirty="0">
                <a:latin typeface="Courier New" panose="02070309020205020404" pitchFamily="49" charset="0"/>
              </a:rPr>
              <a:t>10-2</a:t>
            </a:r>
            <a:endParaRPr lang="en-US" altLang="ja-JP" sz="2400" b="1" dirty="0">
              <a:effectLst/>
              <a:latin typeface="Courier New" panose="02070309020205020404" pitchFamily="49" charset="0"/>
            </a:endParaRPr>
          </a:p>
        </p:txBody>
      </p:sp>
      <p:cxnSp>
        <p:nvCxnSpPr>
          <p:cNvPr id="23" name="直線矢印コネクタ 22">
            <a:extLst>
              <a:ext uri="{FF2B5EF4-FFF2-40B4-BE49-F238E27FC236}">
                <a16:creationId xmlns:a16="http://schemas.microsoft.com/office/drawing/2014/main" id="{77457BC4-D5B4-FD07-342D-203A291B2AE7}"/>
              </a:ext>
            </a:extLst>
          </p:cNvPr>
          <p:cNvCxnSpPr>
            <a:cxnSpLocks/>
          </p:cNvCxnSpPr>
          <p:nvPr/>
        </p:nvCxnSpPr>
        <p:spPr>
          <a:xfrm flipH="1">
            <a:off x="3553360" y="3684318"/>
            <a:ext cx="1990646" cy="0"/>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pic>
        <p:nvPicPr>
          <p:cNvPr id="17" name="図 16">
            <a:extLst>
              <a:ext uri="{FF2B5EF4-FFF2-40B4-BE49-F238E27FC236}">
                <a16:creationId xmlns:a16="http://schemas.microsoft.com/office/drawing/2014/main" id="{D4EE0DEA-FE46-FC27-C765-421264FC00E7}"/>
              </a:ext>
            </a:extLst>
          </p:cNvPr>
          <p:cNvPicPr>
            <a:picLocks noChangeAspect="1"/>
          </p:cNvPicPr>
          <p:nvPr/>
        </p:nvPicPr>
        <p:blipFill>
          <a:blip r:embed="rId2"/>
          <a:stretch>
            <a:fillRect/>
          </a:stretch>
        </p:blipFill>
        <p:spPr>
          <a:xfrm>
            <a:off x="4430175" y="2367603"/>
            <a:ext cx="1378021" cy="482625"/>
          </a:xfrm>
          <a:prstGeom prst="rect">
            <a:avLst/>
          </a:prstGeom>
        </p:spPr>
      </p:pic>
      <p:pic>
        <p:nvPicPr>
          <p:cNvPr id="22" name="図 21">
            <a:extLst>
              <a:ext uri="{FF2B5EF4-FFF2-40B4-BE49-F238E27FC236}">
                <a16:creationId xmlns:a16="http://schemas.microsoft.com/office/drawing/2014/main" id="{1CA063E9-ECB5-6E0C-B09D-E57F3A8AD45B}"/>
              </a:ext>
            </a:extLst>
          </p:cNvPr>
          <p:cNvPicPr>
            <a:picLocks noChangeAspect="1"/>
          </p:cNvPicPr>
          <p:nvPr/>
        </p:nvPicPr>
        <p:blipFill>
          <a:blip r:embed="rId3"/>
          <a:stretch>
            <a:fillRect/>
          </a:stretch>
        </p:blipFill>
        <p:spPr>
          <a:xfrm>
            <a:off x="4461521" y="3428999"/>
            <a:ext cx="2603066" cy="3322431"/>
          </a:xfrm>
          <a:prstGeom prst="rect">
            <a:avLst/>
          </a:prstGeom>
        </p:spPr>
      </p:pic>
      <p:sp>
        <p:nvSpPr>
          <p:cNvPr id="26" name="矢印: 右 25">
            <a:extLst>
              <a:ext uri="{FF2B5EF4-FFF2-40B4-BE49-F238E27FC236}">
                <a16:creationId xmlns:a16="http://schemas.microsoft.com/office/drawing/2014/main" id="{B7745778-B526-69EE-CDFC-6EC4A2D0A53D}"/>
              </a:ext>
            </a:extLst>
          </p:cNvPr>
          <p:cNvSpPr/>
          <p:nvPr/>
        </p:nvSpPr>
        <p:spPr>
          <a:xfrm>
            <a:off x="10119493" y="5478215"/>
            <a:ext cx="1102360" cy="973783"/>
          </a:xfrm>
          <a:prstGeom prst="rightArrow">
            <a:avLst/>
          </a:prstGeom>
          <a:solidFill>
            <a:schemeClr val="bg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en-US" altLang="ja-JP" b="1" dirty="0" err="1">
                <a:solidFill>
                  <a:schemeClr val="tx1"/>
                </a:solidFill>
              </a:rPr>
              <a:t>Colab</a:t>
            </a:r>
            <a:endParaRPr kumimoji="1" lang="ja-JP" altLang="en-US" b="1" dirty="0">
              <a:solidFill>
                <a:schemeClr val="tx1"/>
              </a:solidFill>
            </a:endParaRPr>
          </a:p>
        </p:txBody>
      </p:sp>
    </p:spTree>
    <p:extLst>
      <p:ext uri="{BB962C8B-B14F-4D97-AF65-F5344CB8AC3E}">
        <p14:creationId xmlns:p14="http://schemas.microsoft.com/office/powerpoint/2010/main" val="7167655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533F13E-5851-2923-574C-9FF222972F10}"/>
            </a:ext>
          </a:extLst>
        </p:cNvPr>
        <p:cNvGrpSpPr/>
        <p:nvPr/>
      </p:nvGrpSpPr>
      <p:grpSpPr>
        <a:xfrm>
          <a:off x="0" y="0"/>
          <a:ext cx="0" cy="0"/>
          <a:chOff x="0" y="0"/>
          <a:chExt cx="0" cy="0"/>
        </a:xfrm>
      </p:grpSpPr>
      <p:sp>
        <p:nvSpPr>
          <p:cNvPr id="2" name="テキスト ボックス 1">
            <a:extLst>
              <a:ext uri="{FF2B5EF4-FFF2-40B4-BE49-F238E27FC236}">
                <a16:creationId xmlns:a16="http://schemas.microsoft.com/office/drawing/2014/main" id="{17A35539-6FFA-8F3C-AA98-E2D903479C17}"/>
              </a:ext>
            </a:extLst>
          </p:cNvPr>
          <p:cNvSpPr txBox="1"/>
          <p:nvPr/>
        </p:nvSpPr>
        <p:spPr>
          <a:xfrm>
            <a:off x="3073" y="10929"/>
            <a:ext cx="8464756" cy="523220"/>
          </a:xfrm>
          <a:prstGeom prst="rect">
            <a:avLst/>
          </a:prstGeom>
          <a:solidFill>
            <a:schemeClr val="bg1"/>
          </a:solidFill>
          <a:ln w="6350">
            <a:solidFill>
              <a:schemeClr val="tx1"/>
            </a:solidFill>
          </a:ln>
        </p:spPr>
        <p:txBody>
          <a:bodyPr wrap="square">
            <a:spAutoFit/>
          </a:bodyPr>
          <a:lstStyle>
            <a:defPPr>
              <a:defRPr lang="ja-JP"/>
            </a:defPPr>
          </a:lstStyle>
          <a:p>
            <a:pPr algn="just"/>
            <a:r>
              <a:rPr lang="en-US" altLang="ja-JP" sz="2800" dirty="0">
                <a:latin typeface="ＭＳ ゴシック" panose="020B0609070205080204" pitchFamily="49" charset="-128"/>
                <a:ea typeface="ＭＳ ゴシック" panose="020B0609070205080204" pitchFamily="49" charset="-128"/>
              </a:rPr>
              <a:t>Python</a:t>
            </a:r>
            <a:r>
              <a:rPr lang="ja-JP" altLang="en-US" sz="2800">
                <a:latin typeface="ＭＳ ゴシック" panose="020B0609070205080204" pitchFamily="49" charset="-128"/>
                <a:ea typeface="ＭＳ ゴシック" panose="020B0609070205080204" pitchFamily="49" charset="-128"/>
              </a:rPr>
              <a:t>を使用してデータクレンジングを行う</a:t>
            </a:r>
            <a:r>
              <a:rPr lang="en-US" altLang="ja-JP" sz="2800" dirty="0">
                <a:latin typeface="ＭＳ ゴシック" panose="020B0609070205080204" pitchFamily="49" charset="-128"/>
                <a:ea typeface="ＭＳ ゴシック" panose="020B0609070205080204" pitchFamily="49" charset="-128"/>
              </a:rPr>
              <a:t>STEP</a:t>
            </a:r>
          </a:p>
        </p:txBody>
      </p:sp>
      <p:sp>
        <p:nvSpPr>
          <p:cNvPr id="3" name="スライド番号プレースホルダー 2">
            <a:extLst>
              <a:ext uri="{FF2B5EF4-FFF2-40B4-BE49-F238E27FC236}">
                <a16:creationId xmlns:a16="http://schemas.microsoft.com/office/drawing/2014/main" id="{CDADA8DE-9BEE-5798-E110-87B627B16E80}"/>
              </a:ext>
            </a:extLst>
          </p:cNvPr>
          <p:cNvSpPr>
            <a:spLocks noGrp="1"/>
          </p:cNvSpPr>
          <p:nvPr>
            <p:ph type="sldNum" sz="quarter" idx="12"/>
          </p:nvPr>
        </p:nvSpPr>
        <p:spPr/>
        <p:txBody>
          <a:bodyPr/>
          <a:lstStyle/>
          <a:p>
            <a:fld id="{D0DED96A-F066-47E4-9553-675BF6234992}" type="slidenum">
              <a:rPr kumimoji="1" lang="ja-JP" altLang="en-US" smtClean="0"/>
              <a:t>35</a:t>
            </a:fld>
            <a:endParaRPr kumimoji="1" lang="ja-JP" altLang="en-US"/>
          </a:p>
        </p:txBody>
      </p:sp>
      <p:sp>
        <p:nvSpPr>
          <p:cNvPr id="5" name="対角する 2 つの角を切り取った四角形 4">
            <a:extLst>
              <a:ext uri="{FF2B5EF4-FFF2-40B4-BE49-F238E27FC236}">
                <a16:creationId xmlns:a16="http://schemas.microsoft.com/office/drawing/2014/main" id="{03782895-1D0E-E15C-B878-D548D3D0070B}"/>
              </a:ext>
            </a:extLst>
          </p:cNvPr>
          <p:cNvSpPr/>
          <p:nvPr/>
        </p:nvSpPr>
        <p:spPr>
          <a:xfrm>
            <a:off x="545438" y="3562778"/>
            <a:ext cx="2443947" cy="2340720"/>
          </a:xfrm>
          <a:prstGeom prst="snip2DiagRect">
            <a:avLst/>
          </a:prstGeom>
          <a:solidFill>
            <a:schemeClr val="bg1"/>
          </a:solidFill>
          <a:ln w="285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t"/>
          <a:lstStyle/>
          <a:p>
            <a:pPr algn="ctr"/>
            <a:r>
              <a:rPr kumimoji="1" lang="en-US" altLang="ja-JP" sz="2400" dirty="0">
                <a:solidFill>
                  <a:schemeClr val="tx1"/>
                </a:solidFill>
              </a:rPr>
              <a:t>STEP1</a:t>
            </a:r>
          </a:p>
          <a:p>
            <a:pPr algn="ctr"/>
            <a:endParaRPr kumimoji="1" lang="en" altLang="ja-JP" sz="2400" dirty="0">
              <a:solidFill>
                <a:schemeClr val="tx1"/>
              </a:solidFill>
            </a:endParaRPr>
          </a:p>
          <a:p>
            <a:pPr algn="ctr"/>
            <a:r>
              <a:rPr kumimoji="1" lang="en" altLang="ja-JP" sz="2400" dirty="0">
                <a:solidFill>
                  <a:schemeClr val="tx1"/>
                </a:solidFill>
              </a:rPr>
              <a:t>Pandas</a:t>
            </a:r>
          </a:p>
          <a:p>
            <a:pPr algn="ctr"/>
            <a:r>
              <a:rPr kumimoji="1" lang="ja-JP" altLang="en-US" sz="2400">
                <a:solidFill>
                  <a:schemeClr val="tx1"/>
                </a:solidFill>
              </a:rPr>
              <a:t>ライブラリ</a:t>
            </a:r>
            <a:endParaRPr kumimoji="1" lang="en-US" altLang="ja-JP" sz="2400" dirty="0">
              <a:solidFill>
                <a:schemeClr val="tx1"/>
              </a:solidFill>
            </a:endParaRPr>
          </a:p>
          <a:p>
            <a:pPr algn="ctr"/>
            <a:r>
              <a:rPr kumimoji="1" lang="ja-JP" altLang="en-US" sz="2400">
                <a:solidFill>
                  <a:schemeClr val="tx1"/>
                </a:solidFill>
              </a:rPr>
              <a:t>インポート</a:t>
            </a:r>
          </a:p>
        </p:txBody>
      </p:sp>
      <p:sp>
        <p:nvSpPr>
          <p:cNvPr id="6" name="対角する 2 つの角を切り取った四角形 5">
            <a:extLst>
              <a:ext uri="{FF2B5EF4-FFF2-40B4-BE49-F238E27FC236}">
                <a16:creationId xmlns:a16="http://schemas.microsoft.com/office/drawing/2014/main" id="{371EC597-1572-215A-93C4-1F40A18664CC}"/>
              </a:ext>
            </a:extLst>
          </p:cNvPr>
          <p:cNvSpPr/>
          <p:nvPr/>
        </p:nvSpPr>
        <p:spPr>
          <a:xfrm>
            <a:off x="3776812" y="3562778"/>
            <a:ext cx="1803416" cy="2340720"/>
          </a:xfrm>
          <a:prstGeom prst="snip2DiagRect">
            <a:avLst/>
          </a:prstGeom>
          <a:solidFill>
            <a:schemeClr val="bg1"/>
          </a:solidFill>
          <a:ln w="285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t"/>
          <a:lstStyle/>
          <a:p>
            <a:pPr algn="ctr"/>
            <a:r>
              <a:rPr lang="en-US" altLang="ja-JP" sz="2400" dirty="0">
                <a:solidFill>
                  <a:schemeClr val="tx1"/>
                </a:solidFill>
              </a:rPr>
              <a:t>STEP2</a:t>
            </a:r>
          </a:p>
          <a:p>
            <a:pPr algn="ctr"/>
            <a:endParaRPr lang="en-US" altLang="ja-JP" sz="2400" dirty="0">
              <a:solidFill>
                <a:schemeClr val="tx1"/>
              </a:solidFill>
            </a:endParaRPr>
          </a:p>
          <a:p>
            <a:pPr algn="ctr"/>
            <a:r>
              <a:rPr lang="ja-JP" altLang="en-US" sz="2400">
                <a:solidFill>
                  <a:schemeClr val="tx1"/>
                </a:solidFill>
              </a:rPr>
              <a:t>データ</a:t>
            </a:r>
            <a:endParaRPr lang="en-US" altLang="ja-JP" sz="2400" dirty="0">
              <a:solidFill>
                <a:schemeClr val="tx1"/>
              </a:solidFill>
            </a:endParaRPr>
          </a:p>
          <a:p>
            <a:pPr algn="ctr"/>
            <a:r>
              <a:rPr lang="ja-JP" altLang="en-US" sz="2400">
                <a:solidFill>
                  <a:schemeClr val="tx1"/>
                </a:solidFill>
              </a:rPr>
              <a:t>読み込み</a:t>
            </a:r>
          </a:p>
          <a:p>
            <a:pPr algn="ctr"/>
            <a:endParaRPr lang="ja-JP" altLang="en-US" sz="2400">
              <a:solidFill>
                <a:schemeClr val="tx1"/>
              </a:solidFill>
            </a:endParaRPr>
          </a:p>
        </p:txBody>
      </p:sp>
      <p:sp>
        <p:nvSpPr>
          <p:cNvPr id="7" name="対角する 2 つの角を切り取った四角形 6">
            <a:extLst>
              <a:ext uri="{FF2B5EF4-FFF2-40B4-BE49-F238E27FC236}">
                <a16:creationId xmlns:a16="http://schemas.microsoft.com/office/drawing/2014/main" id="{72FBED11-B694-2F7A-8323-9D3BAC12C8CA}"/>
              </a:ext>
            </a:extLst>
          </p:cNvPr>
          <p:cNvSpPr/>
          <p:nvPr/>
        </p:nvSpPr>
        <p:spPr>
          <a:xfrm>
            <a:off x="6367655" y="3562778"/>
            <a:ext cx="2160494" cy="2340720"/>
          </a:xfrm>
          <a:prstGeom prst="snip2DiagRect">
            <a:avLst/>
          </a:prstGeom>
          <a:solidFill>
            <a:schemeClr val="bg1"/>
          </a:solidFill>
          <a:ln w="285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t"/>
          <a:lstStyle/>
          <a:p>
            <a:pPr algn="ctr"/>
            <a:r>
              <a:rPr kumimoji="1" lang="en-US" altLang="ja-JP" sz="2400" dirty="0">
                <a:solidFill>
                  <a:schemeClr val="tx1"/>
                </a:solidFill>
              </a:rPr>
              <a:t>STEP3</a:t>
            </a:r>
          </a:p>
          <a:p>
            <a:pPr algn="ctr"/>
            <a:endParaRPr lang="en-US" altLang="ja-JP" sz="2400" dirty="0">
              <a:solidFill>
                <a:schemeClr val="tx1"/>
              </a:solidFill>
            </a:endParaRPr>
          </a:p>
          <a:p>
            <a:pPr algn="ctr"/>
            <a:r>
              <a:rPr kumimoji="1" lang="ja-JP" altLang="en-US">
                <a:solidFill>
                  <a:schemeClr val="tx1"/>
                </a:solidFill>
              </a:rPr>
              <a:t>データフレーム</a:t>
            </a:r>
            <a:r>
              <a:rPr kumimoji="1" lang="ja-JP" altLang="en-US" sz="2400">
                <a:solidFill>
                  <a:schemeClr val="tx1"/>
                </a:solidFill>
              </a:rPr>
              <a:t>基本情報</a:t>
            </a:r>
          </a:p>
          <a:p>
            <a:pPr algn="ctr"/>
            <a:endParaRPr kumimoji="1" lang="ja-JP" altLang="en-US" sz="2400">
              <a:solidFill>
                <a:schemeClr val="tx1"/>
              </a:solidFill>
            </a:endParaRPr>
          </a:p>
        </p:txBody>
      </p:sp>
      <p:sp>
        <p:nvSpPr>
          <p:cNvPr id="8" name="対角する 2 つの角を切り取った四角形 7">
            <a:extLst>
              <a:ext uri="{FF2B5EF4-FFF2-40B4-BE49-F238E27FC236}">
                <a16:creationId xmlns:a16="http://schemas.microsoft.com/office/drawing/2014/main" id="{38EC4129-1396-DBD7-9865-AD4FE6E7723D}"/>
              </a:ext>
            </a:extLst>
          </p:cNvPr>
          <p:cNvSpPr/>
          <p:nvPr/>
        </p:nvSpPr>
        <p:spPr>
          <a:xfrm>
            <a:off x="9315576" y="2607346"/>
            <a:ext cx="2876424" cy="3296152"/>
          </a:xfrm>
          <a:prstGeom prst="snip2DiagRect">
            <a:avLst/>
          </a:prstGeom>
          <a:solidFill>
            <a:schemeClr val="bg1"/>
          </a:solidFill>
          <a:ln w="28575">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t"/>
          <a:lstStyle/>
          <a:p>
            <a:pPr algn="ctr"/>
            <a:r>
              <a:rPr lang="en-US" altLang="ja-JP" sz="2400" dirty="0">
                <a:solidFill>
                  <a:schemeClr val="tx1"/>
                </a:solidFill>
              </a:rPr>
              <a:t>STEP4</a:t>
            </a:r>
          </a:p>
          <a:p>
            <a:pPr algn="ctr"/>
            <a:endParaRPr lang="en-US" altLang="ja-JP" sz="2400" dirty="0">
              <a:solidFill>
                <a:schemeClr val="tx1"/>
              </a:solidFill>
            </a:endParaRPr>
          </a:p>
          <a:p>
            <a:pPr algn="ctr"/>
            <a:r>
              <a:rPr lang="ja-JP" altLang="en-US" sz="2400" dirty="0">
                <a:solidFill>
                  <a:schemeClr val="tx1"/>
                </a:solidFill>
              </a:rPr>
              <a:t>データ</a:t>
            </a:r>
            <a:endParaRPr lang="en-US" altLang="ja-JP" sz="2400" dirty="0">
              <a:solidFill>
                <a:schemeClr val="tx1"/>
              </a:solidFill>
            </a:endParaRPr>
          </a:p>
          <a:p>
            <a:pPr algn="ctr"/>
            <a:r>
              <a:rPr lang="ja-JP" altLang="en-US" sz="2400" dirty="0">
                <a:solidFill>
                  <a:schemeClr val="tx1"/>
                </a:solidFill>
              </a:rPr>
              <a:t>集計と処理</a:t>
            </a:r>
          </a:p>
        </p:txBody>
      </p:sp>
      <p:sp>
        <p:nvSpPr>
          <p:cNvPr id="18" name="矢印: 下 26">
            <a:extLst>
              <a:ext uri="{FF2B5EF4-FFF2-40B4-BE49-F238E27FC236}">
                <a16:creationId xmlns:a16="http://schemas.microsoft.com/office/drawing/2014/main" id="{9272F2E6-B0E1-B1E0-A634-E31762524773}"/>
              </a:ext>
            </a:extLst>
          </p:cNvPr>
          <p:cNvSpPr/>
          <p:nvPr/>
        </p:nvSpPr>
        <p:spPr>
          <a:xfrm rot="16200000">
            <a:off x="8544222" y="4364630"/>
            <a:ext cx="755281" cy="737014"/>
          </a:xfrm>
          <a:prstGeom prst="downArrow">
            <a:avLst/>
          </a:prstGeom>
          <a:solidFill>
            <a:srgbClr val="00B05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9" name="矢印: 下 26">
            <a:extLst>
              <a:ext uri="{FF2B5EF4-FFF2-40B4-BE49-F238E27FC236}">
                <a16:creationId xmlns:a16="http://schemas.microsoft.com/office/drawing/2014/main" id="{A32E7A90-98F7-2CD2-6DCE-50C03B6A5149}"/>
              </a:ext>
            </a:extLst>
          </p:cNvPr>
          <p:cNvSpPr/>
          <p:nvPr/>
        </p:nvSpPr>
        <p:spPr>
          <a:xfrm rot="16200000">
            <a:off x="5593406" y="4364630"/>
            <a:ext cx="755281" cy="737014"/>
          </a:xfrm>
          <a:prstGeom prst="downArrow">
            <a:avLst/>
          </a:prstGeom>
          <a:solidFill>
            <a:srgbClr val="00B05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0" name="矢印: 下 26">
            <a:extLst>
              <a:ext uri="{FF2B5EF4-FFF2-40B4-BE49-F238E27FC236}">
                <a16:creationId xmlns:a16="http://schemas.microsoft.com/office/drawing/2014/main" id="{D30D60D0-5C1F-503B-D1E4-CF464F137A42}"/>
              </a:ext>
            </a:extLst>
          </p:cNvPr>
          <p:cNvSpPr/>
          <p:nvPr/>
        </p:nvSpPr>
        <p:spPr>
          <a:xfrm rot="16200000">
            <a:off x="3005458" y="4365478"/>
            <a:ext cx="755281" cy="737014"/>
          </a:xfrm>
          <a:prstGeom prst="downArrow">
            <a:avLst/>
          </a:prstGeom>
          <a:solidFill>
            <a:srgbClr val="00B05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 name="対角する 2 つの角を切り取った四角形 9">
            <a:extLst>
              <a:ext uri="{FF2B5EF4-FFF2-40B4-BE49-F238E27FC236}">
                <a16:creationId xmlns:a16="http://schemas.microsoft.com/office/drawing/2014/main" id="{611A8F05-7356-E35B-7241-3E2F69AD769E}"/>
              </a:ext>
            </a:extLst>
          </p:cNvPr>
          <p:cNvSpPr/>
          <p:nvPr/>
        </p:nvSpPr>
        <p:spPr>
          <a:xfrm>
            <a:off x="421450" y="667545"/>
            <a:ext cx="2443947" cy="2340720"/>
          </a:xfrm>
          <a:prstGeom prst="snip2DiagRect">
            <a:avLst/>
          </a:prstGeom>
          <a:solidFill>
            <a:schemeClr val="bg1"/>
          </a:solidFill>
          <a:ln w="381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t"/>
          <a:lstStyle/>
          <a:p>
            <a:pPr algn="ctr"/>
            <a:r>
              <a:rPr kumimoji="1" lang="en-US" altLang="ja-JP" sz="2400" b="1" dirty="0">
                <a:solidFill>
                  <a:schemeClr val="tx1"/>
                </a:solidFill>
              </a:rPr>
              <a:t>STEP0</a:t>
            </a:r>
            <a:endParaRPr kumimoji="1" lang="en" altLang="ja-JP" sz="2400" b="1" dirty="0">
              <a:solidFill>
                <a:schemeClr val="tx1"/>
              </a:solidFill>
            </a:endParaRPr>
          </a:p>
          <a:p>
            <a:pPr algn="just">
              <a:defRPr/>
            </a:pPr>
            <a:r>
              <a:rPr lang="en-US" altLang="ja-JP" sz="2400" u="none" dirty="0">
                <a:solidFill>
                  <a:schemeClr val="tx1"/>
                </a:solidFill>
              </a:rPr>
              <a:t>Python</a:t>
            </a:r>
            <a:r>
              <a:rPr lang="ja-JP" altLang="en-US" sz="2400" u="none">
                <a:solidFill>
                  <a:schemeClr val="tx1"/>
                </a:solidFill>
              </a:rPr>
              <a:t>基礎</a:t>
            </a:r>
            <a:endParaRPr lang="en-US" altLang="ja-JP" sz="2400" u="none" dirty="0">
              <a:solidFill>
                <a:schemeClr val="tx1"/>
              </a:solidFill>
            </a:endParaRPr>
          </a:p>
          <a:p>
            <a:pPr>
              <a:defRPr/>
            </a:pPr>
            <a:r>
              <a:rPr lang="ja-JP" altLang="en-US" sz="2400" u="sng">
                <a:solidFill>
                  <a:schemeClr val="tx1"/>
                </a:solidFill>
              </a:rPr>
              <a:t>変数、リスト</a:t>
            </a:r>
            <a:endParaRPr lang="en-US" altLang="ja-JP" sz="2400" u="sng" dirty="0">
              <a:solidFill>
                <a:schemeClr val="tx1"/>
              </a:solidFill>
            </a:endParaRPr>
          </a:p>
          <a:p>
            <a:pPr>
              <a:defRPr/>
            </a:pPr>
            <a:r>
              <a:rPr lang="ja-JP" altLang="en-US" sz="2400" u="sng">
                <a:solidFill>
                  <a:schemeClr val="tx1"/>
                </a:solidFill>
              </a:rPr>
              <a:t>データの型</a:t>
            </a:r>
            <a:endParaRPr lang="en-US" altLang="ja-JP" sz="2400" u="sng" dirty="0">
              <a:solidFill>
                <a:schemeClr val="tx1"/>
              </a:solidFill>
            </a:endParaRPr>
          </a:p>
          <a:p>
            <a:pPr>
              <a:defRPr/>
            </a:pPr>
            <a:r>
              <a:rPr lang="ja-JP" altLang="en-US" sz="2400" u="sng">
                <a:solidFill>
                  <a:schemeClr val="tx1"/>
                </a:solidFill>
              </a:rPr>
              <a:t>ライブラリ</a:t>
            </a:r>
          </a:p>
          <a:p>
            <a:pPr algn="ctr"/>
            <a:endParaRPr kumimoji="1" lang="ja-JP" altLang="en-US" sz="2400">
              <a:solidFill>
                <a:schemeClr val="tx1"/>
              </a:solidFill>
            </a:endParaRPr>
          </a:p>
        </p:txBody>
      </p:sp>
      <p:sp>
        <p:nvSpPr>
          <p:cNvPr id="11" name="矢印: 下 26">
            <a:extLst>
              <a:ext uri="{FF2B5EF4-FFF2-40B4-BE49-F238E27FC236}">
                <a16:creationId xmlns:a16="http://schemas.microsoft.com/office/drawing/2014/main" id="{3B1976EA-6755-7CF0-45B4-B3E8C921036C}"/>
              </a:ext>
            </a:extLst>
          </p:cNvPr>
          <p:cNvSpPr/>
          <p:nvPr/>
        </p:nvSpPr>
        <p:spPr>
          <a:xfrm>
            <a:off x="1265782" y="2926715"/>
            <a:ext cx="755281" cy="636063"/>
          </a:xfrm>
          <a:prstGeom prst="downArrow">
            <a:avLst/>
          </a:prstGeom>
          <a:solidFill>
            <a:srgbClr val="00B05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9" name="テキスト ボックス 8">
            <a:extLst>
              <a:ext uri="{FF2B5EF4-FFF2-40B4-BE49-F238E27FC236}">
                <a16:creationId xmlns:a16="http://schemas.microsoft.com/office/drawing/2014/main" id="{33860E07-6E06-C8CC-B5A7-4534EDCCC39F}"/>
              </a:ext>
            </a:extLst>
          </p:cNvPr>
          <p:cNvSpPr txBox="1"/>
          <p:nvPr/>
        </p:nvSpPr>
        <p:spPr>
          <a:xfrm>
            <a:off x="9531814" y="5098212"/>
            <a:ext cx="2443948" cy="400110"/>
          </a:xfrm>
          <a:prstGeom prst="rect">
            <a:avLst/>
          </a:prstGeom>
          <a:noFill/>
          <a:ln w="19050">
            <a:solidFill>
              <a:srgbClr val="FF0000"/>
            </a:solidFill>
          </a:ln>
        </p:spPr>
        <p:txBody>
          <a:bodyPr wrap="square">
            <a:spAutoFit/>
          </a:bodyPr>
          <a:lstStyle>
            <a:defPPr>
              <a:defRPr lang="ja-JP"/>
            </a:defPPr>
            <a:lvl1pPr algn="just">
              <a:defRPr b="0" i="0" u="sng">
                <a:effectLst/>
                <a:ea typeface="WordVisi_MSFontService"/>
              </a:defRPr>
            </a:lvl1pPr>
          </a:lstStyle>
          <a:p>
            <a:pPr algn="ctr"/>
            <a:r>
              <a:rPr lang="ja-JP" altLang="en-US" sz="2000" u="none" dirty="0">
                <a:highlight>
                  <a:srgbClr val="FFFF00"/>
                </a:highlight>
              </a:rPr>
              <a:t>歯の本数を集計</a:t>
            </a:r>
          </a:p>
        </p:txBody>
      </p:sp>
    </p:spTree>
    <p:extLst>
      <p:ext uri="{BB962C8B-B14F-4D97-AF65-F5344CB8AC3E}">
        <p14:creationId xmlns:p14="http://schemas.microsoft.com/office/powerpoint/2010/main" val="380166215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E3B35EB-5B5F-5850-8C83-79CED56F3717}"/>
            </a:ext>
          </a:extLst>
        </p:cNvPr>
        <p:cNvGrpSpPr/>
        <p:nvPr/>
      </p:nvGrpSpPr>
      <p:grpSpPr>
        <a:xfrm>
          <a:off x="0" y="0"/>
          <a:ext cx="0" cy="0"/>
          <a:chOff x="0" y="0"/>
          <a:chExt cx="0" cy="0"/>
        </a:xfrm>
      </p:grpSpPr>
      <p:sp>
        <p:nvSpPr>
          <p:cNvPr id="3" name="正方形/長方形 2">
            <a:extLst>
              <a:ext uri="{FF2B5EF4-FFF2-40B4-BE49-F238E27FC236}">
                <a16:creationId xmlns:a16="http://schemas.microsoft.com/office/drawing/2014/main" id="{8B193593-8DBF-9371-D0BC-C8159713131B}"/>
              </a:ext>
            </a:extLst>
          </p:cNvPr>
          <p:cNvSpPr/>
          <p:nvPr/>
        </p:nvSpPr>
        <p:spPr>
          <a:xfrm>
            <a:off x="351130" y="1587398"/>
            <a:ext cx="4535761" cy="5163972"/>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 name="スライド番号プレースホルダー 1">
            <a:extLst>
              <a:ext uri="{FF2B5EF4-FFF2-40B4-BE49-F238E27FC236}">
                <a16:creationId xmlns:a16="http://schemas.microsoft.com/office/drawing/2014/main" id="{07ED3E55-BD8B-2FAC-9C04-A937138C90E8}"/>
              </a:ext>
            </a:extLst>
          </p:cNvPr>
          <p:cNvSpPr>
            <a:spLocks noGrp="1"/>
          </p:cNvSpPr>
          <p:nvPr>
            <p:ph type="sldNum" sz="quarter" idx="12"/>
          </p:nvPr>
        </p:nvSpPr>
        <p:spPr/>
        <p:txBody>
          <a:bodyPr/>
          <a:lstStyle/>
          <a:p>
            <a:fld id="{D0DED96A-F066-47E4-9553-675BF6234992}" type="slidenum">
              <a:rPr kumimoji="1" lang="ja-JP" altLang="en-US" smtClean="0"/>
              <a:t>36</a:t>
            </a:fld>
            <a:endParaRPr kumimoji="1" lang="ja-JP" altLang="en-US"/>
          </a:p>
        </p:txBody>
      </p:sp>
      <p:sp>
        <p:nvSpPr>
          <p:cNvPr id="4" name="正方形/長方形 3">
            <a:extLst>
              <a:ext uri="{FF2B5EF4-FFF2-40B4-BE49-F238E27FC236}">
                <a16:creationId xmlns:a16="http://schemas.microsoft.com/office/drawing/2014/main" id="{69CCD9DC-C9F0-0973-A877-B84DB25ED3D2}"/>
              </a:ext>
            </a:extLst>
          </p:cNvPr>
          <p:cNvSpPr/>
          <p:nvPr/>
        </p:nvSpPr>
        <p:spPr>
          <a:xfrm>
            <a:off x="2793189" y="1587398"/>
            <a:ext cx="1208226" cy="5163972"/>
          </a:xfrm>
          <a:prstGeom prst="rect">
            <a:avLst/>
          </a:prstGeom>
          <a:solidFill>
            <a:schemeClr val="accent4">
              <a:lumMod val="60000"/>
              <a:lumOff val="4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 name="正方形/長方形 4">
            <a:extLst>
              <a:ext uri="{FF2B5EF4-FFF2-40B4-BE49-F238E27FC236}">
                <a16:creationId xmlns:a16="http://schemas.microsoft.com/office/drawing/2014/main" id="{A157CD00-8C95-9FE2-253C-E333DA5BA2D9}"/>
              </a:ext>
            </a:extLst>
          </p:cNvPr>
          <p:cNvSpPr/>
          <p:nvPr/>
        </p:nvSpPr>
        <p:spPr>
          <a:xfrm>
            <a:off x="2793189" y="1587398"/>
            <a:ext cx="1208226" cy="278295"/>
          </a:xfrm>
          <a:prstGeom prst="rect">
            <a:avLst/>
          </a:prstGeom>
          <a:solidFill>
            <a:srgbClr val="00B0F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ja-JP" altLang="en-US" b="1" dirty="0">
                <a:solidFill>
                  <a:srgbClr val="FFFF00"/>
                </a:solidFill>
              </a:rPr>
              <a:t>残存歯</a:t>
            </a:r>
            <a:endParaRPr kumimoji="1" lang="ja-JP" altLang="en-US" b="1" dirty="0">
              <a:solidFill>
                <a:srgbClr val="FFFF00"/>
              </a:solidFill>
            </a:endParaRPr>
          </a:p>
        </p:txBody>
      </p:sp>
      <p:sp>
        <p:nvSpPr>
          <p:cNvPr id="6" name="正方形/長方形 5">
            <a:extLst>
              <a:ext uri="{FF2B5EF4-FFF2-40B4-BE49-F238E27FC236}">
                <a16:creationId xmlns:a16="http://schemas.microsoft.com/office/drawing/2014/main" id="{59A0FA74-CBF0-6D93-A596-63F83B6DDDA8}"/>
              </a:ext>
            </a:extLst>
          </p:cNvPr>
          <p:cNvSpPr/>
          <p:nvPr/>
        </p:nvSpPr>
        <p:spPr>
          <a:xfrm>
            <a:off x="2793189" y="1869129"/>
            <a:ext cx="1208226" cy="278295"/>
          </a:xfrm>
          <a:prstGeom prst="rect">
            <a:avLst/>
          </a:prstGeom>
          <a:solidFill>
            <a:srgbClr val="00B0F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ja-JP" altLang="en-US" b="1" dirty="0">
                <a:solidFill>
                  <a:srgbClr val="FFFF00"/>
                </a:solidFill>
              </a:rPr>
              <a:t>残存歯</a:t>
            </a:r>
            <a:endParaRPr kumimoji="1" lang="ja-JP" altLang="en-US" b="1" dirty="0">
              <a:solidFill>
                <a:srgbClr val="FFFF00"/>
              </a:solidFill>
            </a:endParaRPr>
          </a:p>
        </p:txBody>
      </p:sp>
      <p:sp>
        <p:nvSpPr>
          <p:cNvPr id="7" name="正方形/長方形 6">
            <a:extLst>
              <a:ext uri="{FF2B5EF4-FFF2-40B4-BE49-F238E27FC236}">
                <a16:creationId xmlns:a16="http://schemas.microsoft.com/office/drawing/2014/main" id="{43BE666F-021E-23A0-B74D-00FF5F6FD6D5}"/>
              </a:ext>
            </a:extLst>
          </p:cNvPr>
          <p:cNvSpPr/>
          <p:nvPr/>
        </p:nvSpPr>
        <p:spPr>
          <a:xfrm>
            <a:off x="2793189" y="2150860"/>
            <a:ext cx="1208226" cy="278295"/>
          </a:xfrm>
          <a:prstGeom prst="rect">
            <a:avLst/>
          </a:prstGeom>
          <a:solidFill>
            <a:srgbClr val="00B0F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ja-JP" altLang="en-US" b="1" dirty="0">
                <a:solidFill>
                  <a:srgbClr val="FFFF00"/>
                </a:solidFill>
              </a:rPr>
              <a:t>残存歯</a:t>
            </a:r>
            <a:endParaRPr kumimoji="1" lang="ja-JP" altLang="en-US" b="1" dirty="0">
              <a:solidFill>
                <a:srgbClr val="FFFF00"/>
              </a:solidFill>
            </a:endParaRPr>
          </a:p>
        </p:txBody>
      </p:sp>
      <p:sp>
        <p:nvSpPr>
          <p:cNvPr id="8" name="正方形/長方形 7">
            <a:extLst>
              <a:ext uri="{FF2B5EF4-FFF2-40B4-BE49-F238E27FC236}">
                <a16:creationId xmlns:a16="http://schemas.microsoft.com/office/drawing/2014/main" id="{3F841E39-F48D-159A-FD7E-D51AE9A962E4}"/>
              </a:ext>
            </a:extLst>
          </p:cNvPr>
          <p:cNvSpPr/>
          <p:nvPr/>
        </p:nvSpPr>
        <p:spPr>
          <a:xfrm>
            <a:off x="2793189" y="2432591"/>
            <a:ext cx="1208226" cy="278295"/>
          </a:xfrm>
          <a:prstGeom prst="rect">
            <a:avLst/>
          </a:prstGeom>
          <a:solidFill>
            <a:srgbClr val="00B0F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ja-JP" altLang="en-US" dirty="0">
                <a:solidFill>
                  <a:srgbClr val="FFFF00"/>
                </a:solidFill>
              </a:rPr>
              <a:t>喪失歯</a:t>
            </a:r>
            <a:endParaRPr kumimoji="1" lang="ja-JP" altLang="en-US" dirty="0">
              <a:solidFill>
                <a:srgbClr val="FFFF00"/>
              </a:solidFill>
            </a:endParaRPr>
          </a:p>
        </p:txBody>
      </p:sp>
      <p:sp>
        <p:nvSpPr>
          <p:cNvPr id="9" name="正方形/長方形 8">
            <a:extLst>
              <a:ext uri="{FF2B5EF4-FFF2-40B4-BE49-F238E27FC236}">
                <a16:creationId xmlns:a16="http://schemas.microsoft.com/office/drawing/2014/main" id="{4144F920-4E47-B08C-E335-769AB9D6BF02}"/>
              </a:ext>
            </a:extLst>
          </p:cNvPr>
          <p:cNvSpPr/>
          <p:nvPr/>
        </p:nvSpPr>
        <p:spPr>
          <a:xfrm>
            <a:off x="2793189" y="2714321"/>
            <a:ext cx="1208226" cy="278295"/>
          </a:xfrm>
          <a:prstGeom prst="rect">
            <a:avLst/>
          </a:prstGeom>
          <a:solidFill>
            <a:srgbClr val="00B0F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ja-JP" altLang="en-US" b="1" dirty="0">
                <a:solidFill>
                  <a:srgbClr val="FFFF00"/>
                </a:solidFill>
              </a:rPr>
              <a:t>残存歯</a:t>
            </a:r>
            <a:endParaRPr kumimoji="1" lang="ja-JP" altLang="en-US" b="1" dirty="0">
              <a:solidFill>
                <a:srgbClr val="FFFF00"/>
              </a:solidFill>
            </a:endParaRPr>
          </a:p>
        </p:txBody>
      </p:sp>
      <p:sp>
        <p:nvSpPr>
          <p:cNvPr id="10" name="正方形/長方形 9">
            <a:extLst>
              <a:ext uri="{FF2B5EF4-FFF2-40B4-BE49-F238E27FC236}">
                <a16:creationId xmlns:a16="http://schemas.microsoft.com/office/drawing/2014/main" id="{BCF72D15-2E4F-DF08-B222-3387E9FF40F1}"/>
              </a:ext>
            </a:extLst>
          </p:cNvPr>
          <p:cNvSpPr/>
          <p:nvPr/>
        </p:nvSpPr>
        <p:spPr>
          <a:xfrm>
            <a:off x="2793189" y="3602678"/>
            <a:ext cx="1208226" cy="278295"/>
          </a:xfrm>
          <a:prstGeom prst="rect">
            <a:avLst/>
          </a:prstGeom>
          <a:solidFill>
            <a:srgbClr val="00B05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ja-JP" altLang="en-US" b="1">
                <a:solidFill>
                  <a:srgbClr val="FFFF00"/>
                </a:solidFill>
              </a:rPr>
              <a:t>残存歯</a:t>
            </a:r>
            <a:endParaRPr kumimoji="1" lang="ja-JP" altLang="en-US" b="1">
              <a:solidFill>
                <a:srgbClr val="FFFF00"/>
              </a:solidFill>
            </a:endParaRPr>
          </a:p>
        </p:txBody>
      </p:sp>
      <p:sp>
        <p:nvSpPr>
          <p:cNvPr id="11" name="正方形/長方形 10">
            <a:extLst>
              <a:ext uri="{FF2B5EF4-FFF2-40B4-BE49-F238E27FC236}">
                <a16:creationId xmlns:a16="http://schemas.microsoft.com/office/drawing/2014/main" id="{0C1B31D3-E1E5-0E6D-7854-6E4AA40497A8}"/>
              </a:ext>
            </a:extLst>
          </p:cNvPr>
          <p:cNvSpPr/>
          <p:nvPr/>
        </p:nvSpPr>
        <p:spPr>
          <a:xfrm>
            <a:off x="2793189" y="4828382"/>
            <a:ext cx="1208226" cy="278295"/>
          </a:xfrm>
          <a:prstGeom prst="rect">
            <a:avLst/>
          </a:prstGeom>
          <a:solidFill>
            <a:srgbClr val="C0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ja-JP" altLang="en-US" b="1">
                <a:solidFill>
                  <a:srgbClr val="FFFF00"/>
                </a:solidFill>
              </a:rPr>
              <a:t>残存歯</a:t>
            </a:r>
            <a:endParaRPr kumimoji="1" lang="ja-JP" altLang="en-US" b="1">
              <a:solidFill>
                <a:srgbClr val="FFFF00"/>
              </a:solidFill>
            </a:endParaRPr>
          </a:p>
        </p:txBody>
      </p:sp>
      <p:sp>
        <p:nvSpPr>
          <p:cNvPr id="12" name="正方形/長方形 11">
            <a:extLst>
              <a:ext uri="{FF2B5EF4-FFF2-40B4-BE49-F238E27FC236}">
                <a16:creationId xmlns:a16="http://schemas.microsoft.com/office/drawing/2014/main" id="{E62A8B2B-7B85-670E-B169-83ABB486CD12}"/>
              </a:ext>
            </a:extLst>
          </p:cNvPr>
          <p:cNvSpPr/>
          <p:nvPr/>
        </p:nvSpPr>
        <p:spPr>
          <a:xfrm>
            <a:off x="2793189" y="5109424"/>
            <a:ext cx="1208226" cy="278295"/>
          </a:xfrm>
          <a:prstGeom prst="rect">
            <a:avLst/>
          </a:prstGeom>
          <a:solidFill>
            <a:srgbClr val="C0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ja-JP" altLang="en-US" b="1">
                <a:solidFill>
                  <a:srgbClr val="FFFF00"/>
                </a:solidFill>
              </a:rPr>
              <a:t>残存歯</a:t>
            </a:r>
            <a:endParaRPr kumimoji="1" lang="ja-JP" altLang="en-US" b="1">
              <a:solidFill>
                <a:srgbClr val="FFFF00"/>
              </a:solidFill>
            </a:endParaRPr>
          </a:p>
        </p:txBody>
      </p:sp>
      <p:sp>
        <p:nvSpPr>
          <p:cNvPr id="13" name="正方形/長方形 12">
            <a:extLst>
              <a:ext uri="{FF2B5EF4-FFF2-40B4-BE49-F238E27FC236}">
                <a16:creationId xmlns:a16="http://schemas.microsoft.com/office/drawing/2014/main" id="{3C745F03-12E4-A134-0F94-1E853A1AE35D}"/>
              </a:ext>
            </a:extLst>
          </p:cNvPr>
          <p:cNvSpPr/>
          <p:nvPr/>
        </p:nvSpPr>
        <p:spPr>
          <a:xfrm>
            <a:off x="2793189" y="5390465"/>
            <a:ext cx="1208226" cy="278295"/>
          </a:xfrm>
          <a:prstGeom prst="rect">
            <a:avLst/>
          </a:prstGeom>
          <a:solidFill>
            <a:srgbClr val="C0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ja-JP" altLang="en-US" b="1">
                <a:solidFill>
                  <a:srgbClr val="FFFF00"/>
                </a:solidFill>
              </a:rPr>
              <a:t>残存歯</a:t>
            </a:r>
            <a:endParaRPr kumimoji="1" lang="ja-JP" altLang="en-US" b="1">
              <a:solidFill>
                <a:srgbClr val="FFFF00"/>
              </a:solidFill>
            </a:endParaRPr>
          </a:p>
        </p:txBody>
      </p:sp>
      <p:sp>
        <p:nvSpPr>
          <p:cNvPr id="14" name="正方形/長方形 13">
            <a:extLst>
              <a:ext uri="{FF2B5EF4-FFF2-40B4-BE49-F238E27FC236}">
                <a16:creationId xmlns:a16="http://schemas.microsoft.com/office/drawing/2014/main" id="{3FC61D93-00DF-865E-7D3D-BFBCB7770662}"/>
              </a:ext>
            </a:extLst>
          </p:cNvPr>
          <p:cNvSpPr/>
          <p:nvPr/>
        </p:nvSpPr>
        <p:spPr>
          <a:xfrm>
            <a:off x="2793189" y="6194780"/>
            <a:ext cx="1208226" cy="278295"/>
          </a:xfrm>
          <a:prstGeom prst="rect">
            <a:avLst/>
          </a:prstGeom>
          <a:solidFill>
            <a:schemeClr val="bg2">
              <a:lumMod val="2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ja-JP" altLang="en-US">
                <a:solidFill>
                  <a:srgbClr val="FFFF00"/>
                </a:solidFill>
              </a:rPr>
              <a:t>喪失歯</a:t>
            </a:r>
            <a:endParaRPr kumimoji="1" lang="ja-JP" altLang="en-US">
              <a:solidFill>
                <a:srgbClr val="FFFF00"/>
              </a:solidFill>
            </a:endParaRPr>
          </a:p>
        </p:txBody>
      </p:sp>
      <p:sp>
        <p:nvSpPr>
          <p:cNvPr id="15" name="正方形/長方形 14">
            <a:extLst>
              <a:ext uri="{FF2B5EF4-FFF2-40B4-BE49-F238E27FC236}">
                <a16:creationId xmlns:a16="http://schemas.microsoft.com/office/drawing/2014/main" id="{8BBDB4C7-0B24-3B0F-D02B-EA56CB083028}"/>
              </a:ext>
            </a:extLst>
          </p:cNvPr>
          <p:cNvSpPr/>
          <p:nvPr/>
        </p:nvSpPr>
        <p:spPr>
          <a:xfrm>
            <a:off x="2793189" y="6475821"/>
            <a:ext cx="1208226" cy="278295"/>
          </a:xfrm>
          <a:prstGeom prst="rect">
            <a:avLst/>
          </a:prstGeom>
          <a:solidFill>
            <a:schemeClr val="bg2">
              <a:lumMod val="2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ja-JP" altLang="en-US">
                <a:solidFill>
                  <a:srgbClr val="FFFF00"/>
                </a:solidFill>
              </a:rPr>
              <a:t>喪失歯</a:t>
            </a:r>
            <a:endParaRPr kumimoji="1" lang="ja-JP" altLang="en-US">
              <a:solidFill>
                <a:srgbClr val="FFFF00"/>
              </a:solidFill>
            </a:endParaRPr>
          </a:p>
        </p:txBody>
      </p:sp>
      <p:cxnSp>
        <p:nvCxnSpPr>
          <p:cNvPr id="17" name="直線矢印コネクタ 16">
            <a:extLst>
              <a:ext uri="{FF2B5EF4-FFF2-40B4-BE49-F238E27FC236}">
                <a16:creationId xmlns:a16="http://schemas.microsoft.com/office/drawing/2014/main" id="{21179DAD-7EAD-2B55-B79E-3BF814900DCC}"/>
              </a:ext>
            </a:extLst>
          </p:cNvPr>
          <p:cNvCxnSpPr>
            <a:cxnSpLocks/>
          </p:cNvCxnSpPr>
          <p:nvPr/>
        </p:nvCxnSpPr>
        <p:spPr>
          <a:xfrm>
            <a:off x="1208184" y="924301"/>
            <a:ext cx="0" cy="649680"/>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8" name="テキスト ボックス 17">
            <a:extLst>
              <a:ext uri="{FF2B5EF4-FFF2-40B4-BE49-F238E27FC236}">
                <a16:creationId xmlns:a16="http://schemas.microsoft.com/office/drawing/2014/main" id="{E1B8C608-5B40-25DA-B690-F477EC5478DF}"/>
              </a:ext>
            </a:extLst>
          </p:cNvPr>
          <p:cNvSpPr txBox="1"/>
          <p:nvPr/>
        </p:nvSpPr>
        <p:spPr>
          <a:xfrm>
            <a:off x="2556495" y="924301"/>
            <a:ext cx="1759473" cy="369332"/>
          </a:xfrm>
          <a:prstGeom prst="rect">
            <a:avLst/>
          </a:prstGeom>
          <a:noFill/>
          <a:ln>
            <a:solidFill>
              <a:schemeClr val="tx1"/>
            </a:solidFill>
          </a:ln>
        </p:spPr>
        <p:txBody>
          <a:bodyPr wrap="square">
            <a:spAutoFit/>
          </a:bodyPr>
          <a:lstStyle/>
          <a:p>
            <a:r>
              <a:rPr lang="en-US" altLang="ja-JP" dirty="0"/>
              <a:t>tooth record</a:t>
            </a:r>
            <a:r>
              <a:rPr lang="ja-JP" altLang="en-US" dirty="0"/>
              <a:t>列</a:t>
            </a:r>
          </a:p>
        </p:txBody>
      </p:sp>
      <p:cxnSp>
        <p:nvCxnSpPr>
          <p:cNvPr id="19" name="直線矢印コネクタ 18">
            <a:extLst>
              <a:ext uri="{FF2B5EF4-FFF2-40B4-BE49-F238E27FC236}">
                <a16:creationId xmlns:a16="http://schemas.microsoft.com/office/drawing/2014/main" id="{4B45C374-C3F4-DF7A-06C2-F48D3C75EFDB}"/>
              </a:ext>
            </a:extLst>
          </p:cNvPr>
          <p:cNvCxnSpPr>
            <a:cxnSpLocks/>
          </p:cNvCxnSpPr>
          <p:nvPr/>
        </p:nvCxnSpPr>
        <p:spPr>
          <a:xfrm>
            <a:off x="3013862" y="1306471"/>
            <a:ext cx="126292" cy="268089"/>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20" name="正方形/長方形 19">
            <a:extLst>
              <a:ext uri="{FF2B5EF4-FFF2-40B4-BE49-F238E27FC236}">
                <a16:creationId xmlns:a16="http://schemas.microsoft.com/office/drawing/2014/main" id="{9A1FB31E-753F-26F0-8CB5-DC3064E03348}"/>
              </a:ext>
            </a:extLst>
          </p:cNvPr>
          <p:cNvSpPr/>
          <p:nvPr/>
        </p:nvSpPr>
        <p:spPr>
          <a:xfrm>
            <a:off x="2793189" y="3893811"/>
            <a:ext cx="1208226" cy="278295"/>
          </a:xfrm>
          <a:prstGeom prst="rect">
            <a:avLst/>
          </a:prstGeom>
          <a:solidFill>
            <a:srgbClr val="00B05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ja-JP" altLang="en-US" dirty="0">
                <a:solidFill>
                  <a:srgbClr val="FFFF00"/>
                </a:solidFill>
              </a:rPr>
              <a:t>喪失歯</a:t>
            </a:r>
            <a:endParaRPr kumimoji="1" lang="ja-JP" altLang="en-US" dirty="0">
              <a:solidFill>
                <a:srgbClr val="FFFF00"/>
              </a:solidFill>
            </a:endParaRPr>
          </a:p>
        </p:txBody>
      </p:sp>
      <p:sp>
        <p:nvSpPr>
          <p:cNvPr id="21" name="正方形/長方形 20">
            <a:extLst>
              <a:ext uri="{FF2B5EF4-FFF2-40B4-BE49-F238E27FC236}">
                <a16:creationId xmlns:a16="http://schemas.microsoft.com/office/drawing/2014/main" id="{23264BCD-5D31-8543-074D-CB788B551DBB}"/>
              </a:ext>
            </a:extLst>
          </p:cNvPr>
          <p:cNvSpPr/>
          <p:nvPr/>
        </p:nvSpPr>
        <p:spPr>
          <a:xfrm>
            <a:off x="2793189" y="3321636"/>
            <a:ext cx="1208226" cy="278295"/>
          </a:xfrm>
          <a:prstGeom prst="rect">
            <a:avLst/>
          </a:prstGeom>
          <a:solidFill>
            <a:srgbClr val="00B05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ja-JP" altLang="en-US" b="1" dirty="0">
                <a:solidFill>
                  <a:srgbClr val="FFFF00"/>
                </a:solidFill>
              </a:rPr>
              <a:t>残存歯</a:t>
            </a:r>
            <a:endParaRPr kumimoji="1" lang="ja-JP" altLang="en-US" b="1" dirty="0">
              <a:solidFill>
                <a:srgbClr val="FFFF00"/>
              </a:solidFill>
            </a:endParaRPr>
          </a:p>
        </p:txBody>
      </p:sp>
      <p:sp>
        <p:nvSpPr>
          <p:cNvPr id="23" name="テキスト ボックス 22">
            <a:extLst>
              <a:ext uri="{FF2B5EF4-FFF2-40B4-BE49-F238E27FC236}">
                <a16:creationId xmlns:a16="http://schemas.microsoft.com/office/drawing/2014/main" id="{9D572CBA-51DD-893A-1696-245C7F2D5B52}"/>
              </a:ext>
            </a:extLst>
          </p:cNvPr>
          <p:cNvSpPr txBox="1"/>
          <p:nvPr/>
        </p:nvSpPr>
        <p:spPr>
          <a:xfrm>
            <a:off x="1" y="13787"/>
            <a:ext cx="2416366" cy="461665"/>
          </a:xfrm>
          <a:prstGeom prst="rect">
            <a:avLst/>
          </a:prstGeom>
          <a:noFill/>
          <a:ln w="19050">
            <a:solidFill>
              <a:srgbClr val="00B0F0"/>
            </a:solidFill>
          </a:ln>
        </p:spPr>
        <p:txBody>
          <a:bodyPr wrap="square">
            <a:spAutoFit/>
          </a:bodyPr>
          <a:lstStyle/>
          <a:p>
            <a:r>
              <a:rPr lang="ja-JP" altLang="en-US" sz="2400"/>
              <a:t>歯の本数を集計</a:t>
            </a:r>
          </a:p>
        </p:txBody>
      </p:sp>
      <p:sp>
        <p:nvSpPr>
          <p:cNvPr id="24" name="右中かっこ 23">
            <a:extLst>
              <a:ext uri="{FF2B5EF4-FFF2-40B4-BE49-F238E27FC236}">
                <a16:creationId xmlns:a16="http://schemas.microsoft.com/office/drawing/2014/main" id="{588D6E2D-D808-FF6A-D184-31CB0066DF0A}"/>
              </a:ext>
            </a:extLst>
          </p:cNvPr>
          <p:cNvSpPr/>
          <p:nvPr/>
        </p:nvSpPr>
        <p:spPr>
          <a:xfrm flipH="1">
            <a:off x="2289658" y="1584653"/>
            <a:ext cx="345704" cy="1407964"/>
          </a:xfrm>
          <a:prstGeom prst="rightBrace">
            <a:avLst>
              <a:gd name="adj1" fmla="val 0"/>
              <a:gd name="adj2" fmla="val 50000"/>
            </a:avLst>
          </a:prstGeom>
          <a:ln w="28575">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25" name="右中かっこ 24">
            <a:extLst>
              <a:ext uri="{FF2B5EF4-FFF2-40B4-BE49-F238E27FC236}">
                <a16:creationId xmlns:a16="http://schemas.microsoft.com/office/drawing/2014/main" id="{92E4178A-0B57-AEAB-C92F-5A34D6A58DD3}"/>
              </a:ext>
            </a:extLst>
          </p:cNvPr>
          <p:cNvSpPr/>
          <p:nvPr/>
        </p:nvSpPr>
        <p:spPr>
          <a:xfrm flipH="1">
            <a:off x="2289658" y="3321636"/>
            <a:ext cx="345704" cy="850470"/>
          </a:xfrm>
          <a:prstGeom prst="rightBrace">
            <a:avLst>
              <a:gd name="adj1" fmla="val 0"/>
              <a:gd name="adj2" fmla="val 50000"/>
            </a:avLst>
          </a:prstGeom>
          <a:ln w="28575">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26" name="右中かっこ 25">
            <a:extLst>
              <a:ext uri="{FF2B5EF4-FFF2-40B4-BE49-F238E27FC236}">
                <a16:creationId xmlns:a16="http://schemas.microsoft.com/office/drawing/2014/main" id="{001A35C6-475F-147B-620B-B6958A26C35A}"/>
              </a:ext>
            </a:extLst>
          </p:cNvPr>
          <p:cNvSpPr/>
          <p:nvPr/>
        </p:nvSpPr>
        <p:spPr>
          <a:xfrm flipH="1">
            <a:off x="2289658" y="4813099"/>
            <a:ext cx="345704" cy="850470"/>
          </a:xfrm>
          <a:prstGeom prst="rightBrace">
            <a:avLst>
              <a:gd name="adj1" fmla="val 0"/>
              <a:gd name="adj2" fmla="val 50000"/>
            </a:avLst>
          </a:prstGeom>
          <a:ln w="28575">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27" name="右中かっこ 26">
            <a:extLst>
              <a:ext uri="{FF2B5EF4-FFF2-40B4-BE49-F238E27FC236}">
                <a16:creationId xmlns:a16="http://schemas.microsoft.com/office/drawing/2014/main" id="{6600188C-7B1D-067B-5AD6-F23CF5FC3F16}"/>
              </a:ext>
            </a:extLst>
          </p:cNvPr>
          <p:cNvSpPr/>
          <p:nvPr/>
        </p:nvSpPr>
        <p:spPr>
          <a:xfrm flipH="1">
            <a:off x="2289658" y="6194780"/>
            <a:ext cx="345704" cy="569428"/>
          </a:xfrm>
          <a:prstGeom prst="rightBrace">
            <a:avLst>
              <a:gd name="adj1" fmla="val 0"/>
              <a:gd name="adj2" fmla="val 50000"/>
            </a:avLst>
          </a:prstGeom>
          <a:ln w="28575">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28" name="正方形/長方形 27">
            <a:extLst>
              <a:ext uri="{FF2B5EF4-FFF2-40B4-BE49-F238E27FC236}">
                <a16:creationId xmlns:a16="http://schemas.microsoft.com/office/drawing/2014/main" id="{8EBDE67E-5CE1-59B0-5727-FAACFB8CCFD4}"/>
              </a:ext>
            </a:extLst>
          </p:cNvPr>
          <p:cNvSpPr/>
          <p:nvPr/>
        </p:nvSpPr>
        <p:spPr>
          <a:xfrm>
            <a:off x="1065895" y="2146145"/>
            <a:ext cx="1208226" cy="278295"/>
          </a:xfrm>
          <a:prstGeom prst="rect">
            <a:avLst/>
          </a:prstGeom>
          <a:solidFill>
            <a:srgbClr val="00B0F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ja-JP" altLang="en-US">
                <a:solidFill>
                  <a:schemeClr val="tx1"/>
                </a:solidFill>
              </a:rPr>
              <a:t>患者</a:t>
            </a:r>
            <a:r>
              <a:rPr lang="en-US" altLang="ja-JP">
                <a:solidFill>
                  <a:schemeClr val="tx1"/>
                </a:solidFill>
              </a:rPr>
              <a:t>a</a:t>
            </a:r>
            <a:endParaRPr kumimoji="1" lang="ja-JP" altLang="en-US">
              <a:solidFill>
                <a:schemeClr val="tx1"/>
              </a:solidFill>
            </a:endParaRPr>
          </a:p>
        </p:txBody>
      </p:sp>
      <p:sp>
        <p:nvSpPr>
          <p:cNvPr id="29" name="正方形/長方形 28">
            <a:extLst>
              <a:ext uri="{FF2B5EF4-FFF2-40B4-BE49-F238E27FC236}">
                <a16:creationId xmlns:a16="http://schemas.microsoft.com/office/drawing/2014/main" id="{A173212A-F74C-BCF4-60CB-DE455C4DEA60}"/>
              </a:ext>
            </a:extLst>
          </p:cNvPr>
          <p:cNvSpPr/>
          <p:nvPr/>
        </p:nvSpPr>
        <p:spPr>
          <a:xfrm>
            <a:off x="1065895" y="3556041"/>
            <a:ext cx="1208226" cy="278295"/>
          </a:xfrm>
          <a:prstGeom prst="rect">
            <a:avLst/>
          </a:prstGeom>
          <a:solidFill>
            <a:srgbClr val="00B05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ja-JP" altLang="en-US">
                <a:solidFill>
                  <a:schemeClr val="tx1"/>
                </a:solidFill>
              </a:rPr>
              <a:t>患者</a:t>
            </a:r>
            <a:r>
              <a:rPr lang="en-US" altLang="ja-JP">
                <a:solidFill>
                  <a:schemeClr val="tx1"/>
                </a:solidFill>
              </a:rPr>
              <a:t>b</a:t>
            </a:r>
            <a:endParaRPr kumimoji="1" lang="ja-JP" altLang="en-US">
              <a:solidFill>
                <a:schemeClr val="tx1"/>
              </a:solidFill>
            </a:endParaRPr>
          </a:p>
        </p:txBody>
      </p:sp>
      <p:sp>
        <p:nvSpPr>
          <p:cNvPr id="30" name="正方形/長方形 29">
            <a:extLst>
              <a:ext uri="{FF2B5EF4-FFF2-40B4-BE49-F238E27FC236}">
                <a16:creationId xmlns:a16="http://schemas.microsoft.com/office/drawing/2014/main" id="{1417F533-7FA2-BD06-5FBC-D1AD71FCCE27}"/>
              </a:ext>
            </a:extLst>
          </p:cNvPr>
          <p:cNvSpPr/>
          <p:nvPr/>
        </p:nvSpPr>
        <p:spPr>
          <a:xfrm>
            <a:off x="1072300" y="5096292"/>
            <a:ext cx="1208226" cy="278295"/>
          </a:xfrm>
          <a:prstGeom prst="rect">
            <a:avLst/>
          </a:prstGeom>
          <a:solidFill>
            <a:srgbClr val="C0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ja-JP" altLang="en-US">
                <a:solidFill>
                  <a:schemeClr val="tx1"/>
                </a:solidFill>
              </a:rPr>
              <a:t>患者</a:t>
            </a:r>
            <a:r>
              <a:rPr lang="en-US" altLang="ja-JP">
                <a:solidFill>
                  <a:schemeClr val="tx1"/>
                </a:solidFill>
              </a:rPr>
              <a:t>c</a:t>
            </a:r>
            <a:endParaRPr kumimoji="1" lang="ja-JP" altLang="en-US">
              <a:solidFill>
                <a:schemeClr val="tx1"/>
              </a:solidFill>
            </a:endParaRPr>
          </a:p>
        </p:txBody>
      </p:sp>
      <p:sp>
        <p:nvSpPr>
          <p:cNvPr id="31" name="正方形/長方形 30">
            <a:extLst>
              <a:ext uri="{FF2B5EF4-FFF2-40B4-BE49-F238E27FC236}">
                <a16:creationId xmlns:a16="http://schemas.microsoft.com/office/drawing/2014/main" id="{A200EBC7-5C06-BF83-E5C3-3353D3F7A0D8}"/>
              </a:ext>
            </a:extLst>
          </p:cNvPr>
          <p:cNvSpPr/>
          <p:nvPr/>
        </p:nvSpPr>
        <p:spPr>
          <a:xfrm>
            <a:off x="1085270" y="6318461"/>
            <a:ext cx="1208226" cy="278295"/>
          </a:xfrm>
          <a:prstGeom prst="rect">
            <a:avLst/>
          </a:prstGeom>
          <a:solidFill>
            <a:schemeClr val="bg2">
              <a:lumMod val="2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ja-JP" altLang="en-US">
                <a:solidFill>
                  <a:srgbClr val="FFFF00"/>
                </a:solidFill>
              </a:rPr>
              <a:t>患者</a:t>
            </a:r>
            <a:r>
              <a:rPr lang="en-US" altLang="ja-JP">
                <a:solidFill>
                  <a:srgbClr val="FFFF00"/>
                </a:solidFill>
              </a:rPr>
              <a:t>d</a:t>
            </a:r>
            <a:endParaRPr kumimoji="1" lang="ja-JP" altLang="en-US">
              <a:solidFill>
                <a:srgbClr val="FFFF00"/>
              </a:solidFill>
            </a:endParaRPr>
          </a:p>
        </p:txBody>
      </p:sp>
      <p:sp>
        <p:nvSpPr>
          <p:cNvPr id="32" name="正方形/長方形 31">
            <a:extLst>
              <a:ext uri="{FF2B5EF4-FFF2-40B4-BE49-F238E27FC236}">
                <a16:creationId xmlns:a16="http://schemas.microsoft.com/office/drawing/2014/main" id="{FF3E38F0-4649-CDE3-1866-3A77681CCF8F}"/>
              </a:ext>
            </a:extLst>
          </p:cNvPr>
          <p:cNvSpPr/>
          <p:nvPr/>
        </p:nvSpPr>
        <p:spPr>
          <a:xfrm>
            <a:off x="6483652" y="80885"/>
            <a:ext cx="1208226" cy="278295"/>
          </a:xfrm>
          <a:prstGeom prst="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ja-JP" altLang="en-US" b="1">
                <a:solidFill>
                  <a:srgbClr val="FF0000"/>
                </a:solidFill>
                <a:ea typeface="游ゴシック"/>
              </a:rPr>
              <a:t>方法</a:t>
            </a:r>
            <a:endParaRPr lang="en-US" altLang="ja-JP" b="1">
              <a:solidFill>
                <a:srgbClr val="FF0000"/>
              </a:solidFill>
              <a:ea typeface="游ゴシック"/>
            </a:endParaRPr>
          </a:p>
        </p:txBody>
      </p:sp>
      <p:sp>
        <p:nvSpPr>
          <p:cNvPr id="33" name="正方形/長方形 32">
            <a:extLst>
              <a:ext uri="{FF2B5EF4-FFF2-40B4-BE49-F238E27FC236}">
                <a16:creationId xmlns:a16="http://schemas.microsoft.com/office/drawing/2014/main" id="{B3CEF892-B9B2-B0EB-8566-1CA6DBAEC6EC}"/>
              </a:ext>
            </a:extLst>
          </p:cNvPr>
          <p:cNvSpPr/>
          <p:nvPr/>
        </p:nvSpPr>
        <p:spPr>
          <a:xfrm>
            <a:off x="5102667" y="1589726"/>
            <a:ext cx="1208226" cy="5163972"/>
          </a:xfrm>
          <a:prstGeom prst="rect">
            <a:avLst/>
          </a:prstGeom>
          <a:solidFill>
            <a:schemeClr val="accent4">
              <a:lumMod val="60000"/>
              <a:lumOff val="4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4" name="正方形/長方形 33">
            <a:extLst>
              <a:ext uri="{FF2B5EF4-FFF2-40B4-BE49-F238E27FC236}">
                <a16:creationId xmlns:a16="http://schemas.microsoft.com/office/drawing/2014/main" id="{01FF460C-A825-B4EC-D71A-14A7BB594A19}"/>
              </a:ext>
            </a:extLst>
          </p:cNvPr>
          <p:cNvSpPr/>
          <p:nvPr/>
        </p:nvSpPr>
        <p:spPr>
          <a:xfrm>
            <a:off x="5102667" y="1589726"/>
            <a:ext cx="1208226" cy="278295"/>
          </a:xfrm>
          <a:prstGeom prst="rect">
            <a:avLst/>
          </a:prstGeom>
          <a:solidFill>
            <a:srgbClr val="00B0F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ltLang="ja-JP" b="1">
                <a:solidFill>
                  <a:srgbClr val="FFFF00"/>
                </a:solidFill>
              </a:rPr>
              <a:t>1</a:t>
            </a:r>
            <a:endParaRPr kumimoji="1" lang="ja-JP" altLang="en-US" b="1">
              <a:solidFill>
                <a:srgbClr val="FFFF00"/>
              </a:solidFill>
            </a:endParaRPr>
          </a:p>
        </p:txBody>
      </p:sp>
      <p:sp>
        <p:nvSpPr>
          <p:cNvPr id="35" name="正方形/長方形 34">
            <a:extLst>
              <a:ext uri="{FF2B5EF4-FFF2-40B4-BE49-F238E27FC236}">
                <a16:creationId xmlns:a16="http://schemas.microsoft.com/office/drawing/2014/main" id="{07969367-BCFB-F75D-E652-A1C9B1BA4DE4}"/>
              </a:ext>
            </a:extLst>
          </p:cNvPr>
          <p:cNvSpPr/>
          <p:nvPr/>
        </p:nvSpPr>
        <p:spPr>
          <a:xfrm>
            <a:off x="5102667" y="1871457"/>
            <a:ext cx="1208226" cy="278295"/>
          </a:xfrm>
          <a:prstGeom prst="rect">
            <a:avLst/>
          </a:prstGeom>
          <a:solidFill>
            <a:srgbClr val="00B0F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ltLang="ja-JP" b="1">
                <a:solidFill>
                  <a:srgbClr val="FFFF00"/>
                </a:solidFill>
              </a:rPr>
              <a:t>1</a:t>
            </a:r>
            <a:endParaRPr kumimoji="1" lang="ja-JP" altLang="en-US" b="1">
              <a:solidFill>
                <a:srgbClr val="FFFF00"/>
              </a:solidFill>
            </a:endParaRPr>
          </a:p>
        </p:txBody>
      </p:sp>
      <p:sp>
        <p:nvSpPr>
          <p:cNvPr id="36" name="正方形/長方形 35">
            <a:extLst>
              <a:ext uri="{FF2B5EF4-FFF2-40B4-BE49-F238E27FC236}">
                <a16:creationId xmlns:a16="http://schemas.microsoft.com/office/drawing/2014/main" id="{C86AC0B9-9ECE-98F6-01DB-C956750BCD7C}"/>
              </a:ext>
            </a:extLst>
          </p:cNvPr>
          <p:cNvSpPr/>
          <p:nvPr/>
        </p:nvSpPr>
        <p:spPr>
          <a:xfrm>
            <a:off x="5102667" y="2153188"/>
            <a:ext cx="1208226" cy="278295"/>
          </a:xfrm>
          <a:prstGeom prst="rect">
            <a:avLst/>
          </a:prstGeom>
          <a:solidFill>
            <a:srgbClr val="00B0F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ltLang="ja-JP" b="1">
                <a:solidFill>
                  <a:srgbClr val="FFFF00"/>
                </a:solidFill>
              </a:rPr>
              <a:t>1</a:t>
            </a:r>
            <a:endParaRPr kumimoji="1" lang="ja-JP" altLang="en-US" b="1">
              <a:solidFill>
                <a:srgbClr val="FFFF00"/>
              </a:solidFill>
            </a:endParaRPr>
          </a:p>
        </p:txBody>
      </p:sp>
      <p:sp>
        <p:nvSpPr>
          <p:cNvPr id="39" name="正方形/長方形 38">
            <a:extLst>
              <a:ext uri="{FF2B5EF4-FFF2-40B4-BE49-F238E27FC236}">
                <a16:creationId xmlns:a16="http://schemas.microsoft.com/office/drawing/2014/main" id="{8E64850E-E5BC-3A44-BA97-66A441F7A575}"/>
              </a:ext>
            </a:extLst>
          </p:cNvPr>
          <p:cNvSpPr/>
          <p:nvPr/>
        </p:nvSpPr>
        <p:spPr>
          <a:xfrm>
            <a:off x="5102667" y="3605006"/>
            <a:ext cx="1208226" cy="278295"/>
          </a:xfrm>
          <a:prstGeom prst="rect">
            <a:avLst/>
          </a:prstGeom>
          <a:solidFill>
            <a:srgbClr val="00B05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ltLang="ja-JP" b="1">
                <a:solidFill>
                  <a:srgbClr val="FFFF00"/>
                </a:solidFill>
              </a:rPr>
              <a:t>1</a:t>
            </a:r>
            <a:endParaRPr kumimoji="1" lang="ja-JP" altLang="en-US" b="1">
              <a:solidFill>
                <a:srgbClr val="FFFF00"/>
              </a:solidFill>
            </a:endParaRPr>
          </a:p>
        </p:txBody>
      </p:sp>
      <p:sp>
        <p:nvSpPr>
          <p:cNvPr id="40" name="正方形/長方形 39">
            <a:extLst>
              <a:ext uri="{FF2B5EF4-FFF2-40B4-BE49-F238E27FC236}">
                <a16:creationId xmlns:a16="http://schemas.microsoft.com/office/drawing/2014/main" id="{CFD4442D-CAEA-9A78-AA11-44919E78CE34}"/>
              </a:ext>
            </a:extLst>
          </p:cNvPr>
          <p:cNvSpPr/>
          <p:nvPr/>
        </p:nvSpPr>
        <p:spPr>
          <a:xfrm>
            <a:off x="5102667" y="4830710"/>
            <a:ext cx="1208226" cy="278295"/>
          </a:xfrm>
          <a:prstGeom prst="rect">
            <a:avLst/>
          </a:prstGeom>
          <a:solidFill>
            <a:srgbClr val="C0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ltLang="ja-JP" b="1">
                <a:solidFill>
                  <a:srgbClr val="FFFF00"/>
                </a:solidFill>
              </a:rPr>
              <a:t>1</a:t>
            </a:r>
            <a:endParaRPr kumimoji="1" lang="ja-JP" altLang="en-US" b="1">
              <a:solidFill>
                <a:srgbClr val="FFFF00"/>
              </a:solidFill>
            </a:endParaRPr>
          </a:p>
        </p:txBody>
      </p:sp>
      <p:sp>
        <p:nvSpPr>
          <p:cNvPr id="41" name="正方形/長方形 40">
            <a:extLst>
              <a:ext uri="{FF2B5EF4-FFF2-40B4-BE49-F238E27FC236}">
                <a16:creationId xmlns:a16="http://schemas.microsoft.com/office/drawing/2014/main" id="{4BF356B5-8862-691F-E54E-B20D95E5A793}"/>
              </a:ext>
            </a:extLst>
          </p:cNvPr>
          <p:cNvSpPr/>
          <p:nvPr/>
        </p:nvSpPr>
        <p:spPr>
          <a:xfrm>
            <a:off x="5102667" y="5111752"/>
            <a:ext cx="1208226" cy="278295"/>
          </a:xfrm>
          <a:prstGeom prst="rect">
            <a:avLst/>
          </a:prstGeom>
          <a:solidFill>
            <a:srgbClr val="C0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ltLang="ja-JP" b="1">
                <a:solidFill>
                  <a:srgbClr val="FFFF00"/>
                </a:solidFill>
              </a:rPr>
              <a:t>1</a:t>
            </a:r>
            <a:endParaRPr kumimoji="1" lang="ja-JP" altLang="en-US" b="1">
              <a:solidFill>
                <a:srgbClr val="FFFF00"/>
              </a:solidFill>
            </a:endParaRPr>
          </a:p>
        </p:txBody>
      </p:sp>
      <p:sp>
        <p:nvSpPr>
          <p:cNvPr id="42" name="正方形/長方形 41">
            <a:extLst>
              <a:ext uri="{FF2B5EF4-FFF2-40B4-BE49-F238E27FC236}">
                <a16:creationId xmlns:a16="http://schemas.microsoft.com/office/drawing/2014/main" id="{31B6071D-A874-0E5C-E644-DF734F57630F}"/>
              </a:ext>
            </a:extLst>
          </p:cNvPr>
          <p:cNvSpPr/>
          <p:nvPr/>
        </p:nvSpPr>
        <p:spPr>
          <a:xfrm>
            <a:off x="5102667" y="5392793"/>
            <a:ext cx="1208226" cy="278295"/>
          </a:xfrm>
          <a:prstGeom prst="rect">
            <a:avLst/>
          </a:prstGeom>
          <a:solidFill>
            <a:srgbClr val="C0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ltLang="ja-JP" b="1">
                <a:solidFill>
                  <a:srgbClr val="FFFF00"/>
                </a:solidFill>
              </a:rPr>
              <a:t>1</a:t>
            </a:r>
            <a:endParaRPr kumimoji="1" lang="ja-JP" altLang="en-US" b="1">
              <a:solidFill>
                <a:srgbClr val="FFFF00"/>
              </a:solidFill>
            </a:endParaRPr>
          </a:p>
        </p:txBody>
      </p:sp>
      <p:sp>
        <p:nvSpPr>
          <p:cNvPr id="46" name="正方形/長方形 45">
            <a:extLst>
              <a:ext uri="{FF2B5EF4-FFF2-40B4-BE49-F238E27FC236}">
                <a16:creationId xmlns:a16="http://schemas.microsoft.com/office/drawing/2014/main" id="{13D59652-3791-0651-621E-07CD19748A06}"/>
              </a:ext>
            </a:extLst>
          </p:cNvPr>
          <p:cNvSpPr/>
          <p:nvPr/>
        </p:nvSpPr>
        <p:spPr>
          <a:xfrm>
            <a:off x="5102667" y="3323964"/>
            <a:ext cx="1208226" cy="278295"/>
          </a:xfrm>
          <a:prstGeom prst="rect">
            <a:avLst/>
          </a:prstGeom>
          <a:solidFill>
            <a:srgbClr val="00B05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ltLang="ja-JP" b="1">
                <a:solidFill>
                  <a:srgbClr val="FFFF00"/>
                </a:solidFill>
              </a:rPr>
              <a:t>1</a:t>
            </a:r>
            <a:endParaRPr kumimoji="1" lang="ja-JP" altLang="en-US" b="1">
              <a:solidFill>
                <a:srgbClr val="FFFF00"/>
              </a:solidFill>
            </a:endParaRPr>
          </a:p>
        </p:txBody>
      </p:sp>
      <p:sp>
        <p:nvSpPr>
          <p:cNvPr id="37" name="正方形/長方形 36">
            <a:extLst>
              <a:ext uri="{FF2B5EF4-FFF2-40B4-BE49-F238E27FC236}">
                <a16:creationId xmlns:a16="http://schemas.microsoft.com/office/drawing/2014/main" id="{CDEAEEDF-4D74-88AD-F668-B3A116EF4557}"/>
              </a:ext>
            </a:extLst>
          </p:cNvPr>
          <p:cNvSpPr/>
          <p:nvPr/>
        </p:nvSpPr>
        <p:spPr>
          <a:xfrm>
            <a:off x="5102667" y="2429464"/>
            <a:ext cx="1208226" cy="278295"/>
          </a:xfrm>
          <a:prstGeom prst="rect">
            <a:avLst/>
          </a:prstGeom>
          <a:solidFill>
            <a:srgbClr val="00B0F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ltLang="ja-JP">
                <a:solidFill>
                  <a:srgbClr val="FFFF00"/>
                </a:solidFill>
              </a:rPr>
              <a:t>0</a:t>
            </a:r>
            <a:endParaRPr kumimoji="1" lang="ja-JP" altLang="en-US">
              <a:solidFill>
                <a:srgbClr val="FFFF00"/>
              </a:solidFill>
            </a:endParaRPr>
          </a:p>
        </p:txBody>
      </p:sp>
      <p:sp>
        <p:nvSpPr>
          <p:cNvPr id="38" name="正方形/長方形 37">
            <a:extLst>
              <a:ext uri="{FF2B5EF4-FFF2-40B4-BE49-F238E27FC236}">
                <a16:creationId xmlns:a16="http://schemas.microsoft.com/office/drawing/2014/main" id="{FAC92E74-4855-4BA0-C222-3922FBEC884F}"/>
              </a:ext>
            </a:extLst>
          </p:cNvPr>
          <p:cNvSpPr/>
          <p:nvPr/>
        </p:nvSpPr>
        <p:spPr>
          <a:xfrm>
            <a:off x="5102667" y="2711194"/>
            <a:ext cx="1208226" cy="278295"/>
          </a:xfrm>
          <a:prstGeom prst="rect">
            <a:avLst/>
          </a:prstGeom>
          <a:solidFill>
            <a:srgbClr val="00B0F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ltLang="ja-JP" b="1">
                <a:solidFill>
                  <a:srgbClr val="FFFF00"/>
                </a:solidFill>
              </a:rPr>
              <a:t>1</a:t>
            </a:r>
            <a:endParaRPr kumimoji="1" lang="ja-JP" altLang="en-US" b="1">
              <a:solidFill>
                <a:srgbClr val="FFFF00"/>
              </a:solidFill>
            </a:endParaRPr>
          </a:p>
        </p:txBody>
      </p:sp>
      <p:sp>
        <p:nvSpPr>
          <p:cNvPr id="43" name="正方形/長方形 42">
            <a:extLst>
              <a:ext uri="{FF2B5EF4-FFF2-40B4-BE49-F238E27FC236}">
                <a16:creationId xmlns:a16="http://schemas.microsoft.com/office/drawing/2014/main" id="{B43E1BAC-278B-52F7-F11F-54EF976EB8FD}"/>
              </a:ext>
            </a:extLst>
          </p:cNvPr>
          <p:cNvSpPr/>
          <p:nvPr/>
        </p:nvSpPr>
        <p:spPr>
          <a:xfrm>
            <a:off x="5102667" y="3890459"/>
            <a:ext cx="1208226" cy="278295"/>
          </a:xfrm>
          <a:prstGeom prst="rect">
            <a:avLst/>
          </a:prstGeom>
          <a:solidFill>
            <a:srgbClr val="00B05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ltLang="ja-JP">
                <a:solidFill>
                  <a:srgbClr val="FFFF00"/>
                </a:solidFill>
              </a:rPr>
              <a:t>0</a:t>
            </a:r>
            <a:endParaRPr kumimoji="1" lang="ja-JP" altLang="en-US">
              <a:solidFill>
                <a:srgbClr val="FFFF00"/>
              </a:solidFill>
            </a:endParaRPr>
          </a:p>
        </p:txBody>
      </p:sp>
      <p:sp>
        <p:nvSpPr>
          <p:cNvPr id="44" name="正方形/長方形 43">
            <a:extLst>
              <a:ext uri="{FF2B5EF4-FFF2-40B4-BE49-F238E27FC236}">
                <a16:creationId xmlns:a16="http://schemas.microsoft.com/office/drawing/2014/main" id="{A2E90DD3-204E-437E-4A31-4A05AC7239C1}"/>
              </a:ext>
            </a:extLst>
          </p:cNvPr>
          <p:cNvSpPr/>
          <p:nvPr/>
        </p:nvSpPr>
        <p:spPr>
          <a:xfrm>
            <a:off x="5102667" y="6179313"/>
            <a:ext cx="1208226" cy="278295"/>
          </a:xfrm>
          <a:prstGeom prst="rect">
            <a:avLst/>
          </a:prstGeom>
          <a:solidFill>
            <a:schemeClr val="bg2">
              <a:lumMod val="2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ltLang="ja-JP">
                <a:solidFill>
                  <a:srgbClr val="FFFF00"/>
                </a:solidFill>
              </a:rPr>
              <a:t>0</a:t>
            </a:r>
            <a:endParaRPr kumimoji="1" lang="ja-JP" altLang="en-US">
              <a:solidFill>
                <a:srgbClr val="FFFF00"/>
              </a:solidFill>
            </a:endParaRPr>
          </a:p>
        </p:txBody>
      </p:sp>
      <p:sp>
        <p:nvSpPr>
          <p:cNvPr id="45" name="正方形/長方形 44">
            <a:extLst>
              <a:ext uri="{FF2B5EF4-FFF2-40B4-BE49-F238E27FC236}">
                <a16:creationId xmlns:a16="http://schemas.microsoft.com/office/drawing/2014/main" id="{D0B2A774-71ED-3679-A66C-13D97F5557E0}"/>
              </a:ext>
            </a:extLst>
          </p:cNvPr>
          <p:cNvSpPr/>
          <p:nvPr/>
        </p:nvSpPr>
        <p:spPr>
          <a:xfrm>
            <a:off x="5102667" y="6460354"/>
            <a:ext cx="1208226" cy="278295"/>
          </a:xfrm>
          <a:prstGeom prst="rect">
            <a:avLst/>
          </a:prstGeom>
          <a:solidFill>
            <a:schemeClr val="bg2">
              <a:lumMod val="2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ltLang="ja-JP">
                <a:solidFill>
                  <a:srgbClr val="FFFF00"/>
                </a:solidFill>
              </a:rPr>
              <a:t>0</a:t>
            </a:r>
            <a:endParaRPr kumimoji="1" lang="ja-JP" altLang="en-US">
              <a:solidFill>
                <a:srgbClr val="FFFF00"/>
              </a:solidFill>
            </a:endParaRPr>
          </a:p>
        </p:txBody>
      </p:sp>
      <p:cxnSp>
        <p:nvCxnSpPr>
          <p:cNvPr id="50" name="直線矢印コネクタ 49">
            <a:extLst>
              <a:ext uri="{FF2B5EF4-FFF2-40B4-BE49-F238E27FC236}">
                <a16:creationId xmlns:a16="http://schemas.microsoft.com/office/drawing/2014/main" id="{6559522A-1C68-2496-ED1D-AB3B6F976E87}"/>
              </a:ext>
            </a:extLst>
          </p:cNvPr>
          <p:cNvCxnSpPr>
            <a:cxnSpLocks/>
          </p:cNvCxnSpPr>
          <p:nvPr/>
        </p:nvCxnSpPr>
        <p:spPr>
          <a:xfrm>
            <a:off x="5208516" y="1305892"/>
            <a:ext cx="126292" cy="268089"/>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51" name="テキスト ボックス 50">
            <a:extLst>
              <a:ext uri="{FF2B5EF4-FFF2-40B4-BE49-F238E27FC236}">
                <a16:creationId xmlns:a16="http://schemas.microsoft.com/office/drawing/2014/main" id="{52899E18-0BEC-A1BD-1DC8-426DE716EE1B}"/>
              </a:ext>
            </a:extLst>
          </p:cNvPr>
          <p:cNvSpPr txBox="1"/>
          <p:nvPr/>
        </p:nvSpPr>
        <p:spPr>
          <a:xfrm>
            <a:off x="4859568" y="924301"/>
            <a:ext cx="1759473" cy="369332"/>
          </a:xfrm>
          <a:prstGeom prst="rect">
            <a:avLst/>
          </a:prstGeom>
          <a:noFill/>
          <a:ln>
            <a:solidFill>
              <a:schemeClr val="tx1"/>
            </a:solidFill>
          </a:ln>
        </p:spPr>
        <p:txBody>
          <a:bodyPr wrap="square">
            <a:spAutoFit/>
          </a:bodyPr>
          <a:lstStyle/>
          <a:p>
            <a:r>
              <a:rPr lang="en-US" altLang="ja-JP"/>
              <a:t>tooth exist</a:t>
            </a:r>
            <a:r>
              <a:rPr lang="ja-JP" altLang="en-US"/>
              <a:t>列</a:t>
            </a:r>
          </a:p>
        </p:txBody>
      </p:sp>
      <p:sp>
        <p:nvSpPr>
          <p:cNvPr id="59" name="正方形/長方形 58">
            <a:extLst>
              <a:ext uri="{FF2B5EF4-FFF2-40B4-BE49-F238E27FC236}">
                <a16:creationId xmlns:a16="http://schemas.microsoft.com/office/drawing/2014/main" id="{169EFC68-40D7-3192-6303-CE2426107C10}"/>
              </a:ext>
            </a:extLst>
          </p:cNvPr>
          <p:cNvSpPr/>
          <p:nvPr/>
        </p:nvSpPr>
        <p:spPr>
          <a:xfrm>
            <a:off x="7980606" y="1587398"/>
            <a:ext cx="453820" cy="278295"/>
          </a:xfrm>
          <a:prstGeom prst="rect">
            <a:avLst/>
          </a:prstGeom>
          <a:solidFill>
            <a:srgbClr val="00B0F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ltLang="ja-JP" b="1" dirty="0">
                <a:solidFill>
                  <a:srgbClr val="FFFF00"/>
                </a:solidFill>
              </a:rPr>
              <a:t>1</a:t>
            </a:r>
            <a:endParaRPr kumimoji="1" lang="ja-JP" altLang="en-US" b="1" dirty="0">
              <a:solidFill>
                <a:srgbClr val="FFFF00"/>
              </a:solidFill>
            </a:endParaRPr>
          </a:p>
        </p:txBody>
      </p:sp>
      <p:sp>
        <p:nvSpPr>
          <p:cNvPr id="61" name="正方形/長方形 60">
            <a:extLst>
              <a:ext uri="{FF2B5EF4-FFF2-40B4-BE49-F238E27FC236}">
                <a16:creationId xmlns:a16="http://schemas.microsoft.com/office/drawing/2014/main" id="{0EF06001-97CB-63F8-B61F-64C19108FCD0}"/>
              </a:ext>
            </a:extLst>
          </p:cNvPr>
          <p:cNvSpPr/>
          <p:nvPr/>
        </p:nvSpPr>
        <p:spPr>
          <a:xfrm>
            <a:off x="8769611" y="1587398"/>
            <a:ext cx="453820" cy="278295"/>
          </a:xfrm>
          <a:prstGeom prst="rect">
            <a:avLst/>
          </a:prstGeom>
          <a:solidFill>
            <a:srgbClr val="00B0F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ltLang="ja-JP" b="1">
                <a:solidFill>
                  <a:srgbClr val="FFFF00"/>
                </a:solidFill>
              </a:rPr>
              <a:t>1</a:t>
            </a:r>
            <a:endParaRPr kumimoji="1" lang="ja-JP" altLang="en-US" b="1">
              <a:solidFill>
                <a:srgbClr val="FFFF00"/>
              </a:solidFill>
            </a:endParaRPr>
          </a:p>
        </p:txBody>
      </p:sp>
      <p:sp>
        <p:nvSpPr>
          <p:cNvPr id="63" name="正方形/長方形 62">
            <a:extLst>
              <a:ext uri="{FF2B5EF4-FFF2-40B4-BE49-F238E27FC236}">
                <a16:creationId xmlns:a16="http://schemas.microsoft.com/office/drawing/2014/main" id="{E72B65F0-023C-ED49-A4E2-E4DDAE5F196E}"/>
              </a:ext>
            </a:extLst>
          </p:cNvPr>
          <p:cNvSpPr/>
          <p:nvPr/>
        </p:nvSpPr>
        <p:spPr>
          <a:xfrm>
            <a:off x="9542971" y="1587398"/>
            <a:ext cx="453820" cy="278295"/>
          </a:xfrm>
          <a:prstGeom prst="rect">
            <a:avLst/>
          </a:prstGeom>
          <a:solidFill>
            <a:srgbClr val="00B0F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ltLang="ja-JP" b="1">
                <a:solidFill>
                  <a:srgbClr val="FFFF00"/>
                </a:solidFill>
              </a:rPr>
              <a:t>1</a:t>
            </a:r>
            <a:endParaRPr kumimoji="1" lang="ja-JP" altLang="en-US" b="1">
              <a:solidFill>
                <a:srgbClr val="FFFF00"/>
              </a:solidFill>
            </a:endParaRPr>
          </a:p>
        </p:txBody>
      </p:sp>
      <p:sp>
        <p:nvSpPr>
          <p:cNvPr id="64" name="正方形/長方形 63">
            <a:extLst>
              <a:ext uri="{FF2B5EF4-FFF2-40B4-BE49-F238E27FC236}">
                <a16:creationId xmlns:a16="http://schemas.microsoft.com/office/drawing/2014/main" id="{36B7EE7A-07B8-C139-08CC-69BC976FC2AE}"/>
              </a:ext>
            </a:extLst>
          </p:cNvPr>
          <p:cNvSpPr/>
          <p:nvPr/>
        </p:nvSpPr>
        <p:spPr>
          <a:xfrm>
            <a:off x="10333513" y="1587398"/>
            <a:ext cx="453820" cy="278295"/>
          </a:xfrm>
          <a:prstGeom prst="rect">
            <a:avLst/>
          </a:prstGeom>
          <a:solidFill>
            <a:srgbClr val="00B0F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ltLang="ja-JP">
                <a:solidFill>
                  <a:srgbClr val="FFFF00"/>
                </a:solidFill>
              </a:rPr>
              <a:t>0</a:t>
            </a:r>
            <a:endParaRPr kumimoji="1" lang="ja-JP" altLang="en-US">
              <a:solidFill>
                <a:srgbClr val="FFFF00"/>
              </a:solidFill>
            </a:endParaRPr>
          </a:p>
        </p:txBody>
      </p:sp>
      <p:sp>
        <p:nvSpPr>
          <p:cNvPr id="65" name="正方形/長方形 64">
            <a:extLst>
              <a:ext uri="{FF2B5EF4-FFF2-40B4-BE49-F238E27FC236}">
                <a16:creationId xmlns:a16="http://schemas.microsoft.com/office/drawing/2014/main" id="{3E5FF2B4-DCCF-8FF1-0CC9-C6FA6C76D52A}"/>
              </a:ext>
            </a:extLst>
          </p:cNvPr>
          <p:cNvSpPr/>
          <p:nvPr/>
        </p:nvSpPr>
        <p:spPr>
          <a:xfrm>
            <a:off x="11164938" y="1587397"/>
            <a:ext cx="453820" cy="278295"/>
          </a:xfrm>
          <a:prstGeom prst="rect">
            <a:avLst/>
          </a:prstGeom>
          <a:solidFill>
            <a:srgbClr val="00B0F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ltLang="ja-JP" b="1">
                <a:solidFill>
                  <a:srgbClr val="FFFF00"/>
                </a:solidFill>
              </a:rPr>
              <a:t>1</a:t>
            </a:r>
            <a:endParaRPr kumimoji="1" lang="ja-JP" altLang="en-US" b="1">
              <a:solidFill>
                <a:srgbClr val="FFFF00"/>
              </a:solidFill>
            </a:endParaRPr>
          </a:p>
        </p:txBody>
      </p:sp>
      <p:sp>
        <p:nvSpPr>
          <p:cNvPr id="69" name="正方形/長方形 68">
            <a:extLst>
              <a:ext uri="{FF2B5EF4-FFF2-40B4-BE49-F238E27FC236}">
                <a16:creationId xmlns:a16="http://schemas.microsoft.com/office/drawing/2014/main" id="{12D68311-90E8-C61D-BE68-B24743F4D3F3}"/>
              </a:ext>
            </a:extLst>
          </p:cNvPr>
          <p:cNvSpPr/>
          <p:nvPr/>
        </p:nvSpPr>
        <p:spPr>
          <a:xfrm>
            <a:off x="8359938" y="1587397"/>
            <a:ext cx="453820" cy="278295"/>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ltLang="ja-JP">
                <a:solidFill>
                  <a:schemeClr val="tx1"/>
                </a:solidFill>
              </a:rPr>
              <a:t>+</a:t>
            </a:r>
            <a:endParaRPr kumimoji="1" lang="ja-JP" altLang="en-US">
              <a:solidFill>
                <a:schemeClr val="tx1"/>
              </a:solidFill>
            </a:endParaRPr>
          </a:p>
        </p:txBody>
      </p:sp>
      <p:sp>
        <p:nvSpPr>
          <p:cNvPr id="72" name="正方形/長方形 71">
            <a:extLst>
              <a:ext uri="{FF2B5EF4-FFF2-40B4-BE49-F238E27FC236}">
                <a16:creationId xmlns:a16="http://schemas.microsoft.com/office/drawing/2014/main" id="{53402D2C-BD13-B0E7-33C9-23BF05047276}"/>
              </a:ext>
            </a:extLst>
          </p:cNvPr>
          <p:cNvSpPr/>
          <p:nvPr/>
        </p:nvSpPr>
        <p:spPr>
          <a:xfrm>
            <a:off x="9156291" y="1573981"/>
            <a:ext cx="453820" cy="278295"/>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ltLang="ja-JP">
                <a:solidFill>
                  <a:schemeClr val="tx1"/>
                </a:solidFill>
              </a:rPr>
              <a:t>+</a:t>
            </a:r>
            <a:endParaRPr kumimoji="1" lang="ja-JP" altLang="en-US">
              <a:solidFill>
                <a:schemeClr val="tx1"/>
              </a:solidFill>
            </a:endParaRPr>
          </a:p>
        </p:txBody>
      </p:sp>
      <p:sp>
        <p:nvSpPr>
          <p:cNvPr id="73" name="正方形/長方形 72">
            <a:extLst>
              <a:ext uri="{FF2B5EF4-FFF2-40B4-BE49-F238E27FC236}">
                <a16:creationId xmlns:a16="http://schemas.microsoft.com/office/drawing/2014/main" id="{C2E71ED2-0118-6244-E43A-3E814AF8D2B0}"/>
              </a:ext>
            </a:extLst>
          </p:cNvPr>
          <p:cNvSpPr/>
          <p:nvPr/>
        </p:nvSpPr>
        <p:spPr>
          <a:xfrm>
            <a:off x="9938242" y="1587397"/>
            <a:ext cx="453820" cy="278295"/>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ltLang="ja-JP">
                <a:solidFill>
                  <a:schemeClr val="tx1"/>
                </a:solidFill>
              </a:rPr>
              <a:t>+</a:t>
            </a:r>
            <a:endParaRPr kumimoji="1" lang="ja-JP" altLang="en-US">
              <a:solidFill>
                <a:schemeClr val="tx1"/>
              </a:solidFill>
            </a:endParaRPr>
          </a:p>
        </p:txBody>
      </p:sp>
      <p:sp>
        <p:nvSpPr>
          <p:cNvPr id="74" name="正方形/長方形 73">
            <a:extLst>
              <a:ext uri="{FF2B5EF4-FFF2-40B4-BE49-F238E27FC236}">
                <a16:creationId xmlns:a16="http://schemas.microsoft.com/office/drawing/2014/main" id="{E3E89EB8-57C3-3EFD-284F-8CC2DD89068A}"/>
              </a:ext>
            </a:extLst>
          </p:cNvPr>
          <p:cNvSpPr/>
          <p:nvPr/>
        </p:nvSpPr>
        <p:spPr>
          <a:xfrm>
            <a:off x="10744688" y="1587397"/>
            <a:ext cx="453820" cy="278295"/>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ltLang="ja-JP">
                <a:solidFill>
                  <a:schemeClr val="tx1"/>
                </a:solidFill>
              </a:rPr>
              <a:t>+</a:t>
            </a:r>
            <a:endParaRPr kumimoji="1" lang="ja-JP" altLang="en-US">
              <a:solidFill>
                <a:schemeClr val="tx1"/>
              </a:solidFill>
            </a:endParaRPr>
          </a:p>
        </p:txBody>
      </p:sp>
      <p:sp>
        <p:nvSpPr>
          <p:cNvPr id="75" name="テキスト ボックス 74">
            <a:extLst>
              <a:ext uri="{FF2B5EF4-FFF2-40B4-BE49-F238E27FC236}">
                <a16:creationId xmlns:a16="http://schemas.microsoft.com/office/drawing/2014/main" id="{36647100-3BD7-A5D6-2EC7-8A21EAA7F534}"/>
              </a:ext>
            </a:extLst>
          </p:cNvPr>
          <p:cNvSpPr txBox="1"/>
          <p:nvPr/>
        </p:nvSpPr>
        <p:spPr>
          <a:xfrm>
            <a:off x="7087765" y="889772"/>
            <a:ext cx="4851599" cy="369332"/>
          </a:xfrm>
          <a:prstGeom prst="rect">
            <a:avLst/>
          </a:prstGeom>
          <a:solidFill>
            <a:schemeClr val="bg1"/>
          </a:solidFill>
          <a:ln w="28575">
            <a:solidFill>
              <a:schemeClr val="tx1"/>
            </a:solidFill>
          </a:ln>
        </p:spPr>
        <p:txBody>
          <a:bodyPr wrap="square">
            <a:spAutoFit/>
          </a:bodyPr>
          <a:lstStyle>
            <a:defPPr>
              <a:defRPr lang="ja-JP"/>
            </a:defPPr>
            <a:lvl1pPr>
              <a:defRPr b="0" i="0">
                <a:solidFill>
                  <a:srgbClr val="374151"/>
                </a:solidFill>
                <a:effectLst/>
                <a:latin typeface="Söhne"/>
              </a:defRPr>
            </a:lvl1pPr>
          </a:lstStyle>
          <a:p>
            <a:r>
              <a:rPr lang="ja-JP" altLang="en-US"/>
              <a:t>患者ごとに足し算で本数を集計します。</a:t>
            </a:r>
          </a:p>
        </p:txBody>
      </p:sp>
      <p:sp>
        <p:nvSpPr>
          <p:cNvPr id="76" name="正方形/長方形 75">
            <a:extLst>
              <a:ext uri="{FF2B5EF4-FFF2-40B4-BE49-F238E27FC236}">
                <a16:creationId xmlns:a16="http://schemas.microsoft.com/office/drawing/2014/main" id="{87A36C0C-C0D1-CABA-E9B7-FFD5284DA34C}"/>
              </a:ext>
            </a:extLst>
          </p:cNvPr>
          <p:cNvSpPr/>
          <p:nvPr/>
        </p:nvSpPr>
        <p:spPr>
          <a:xfrm>
            <a:off x="7979928" y="3309703"/>
            <a:ext cx="453820" cy="278295"/>
          </a:xfrm>
          <a:prstGeom prst="rect">
            <a:avLst/>
          </a:prstGeom>
          <a:solidFill>
            <a:srgbClr val="00B05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ltLang="ja-JP" b="1">
                <a:solidFill>
                  <a:srgbClr val="FFFF00"/>
                </a:solidFill>
              </a:rPr>
              <a:t>1</a:t>
            </a:r>
            <a:endParaRPr kumimoji="1" lang="ja-JP" altLang="en-US" b="1">
              <a:solidFill>
                <a:srgbClr val="FFFF00"/>
              </a:solidFill>
            </a:endParaRPr>
          </a:p>
        </p:txBody>
      </p:sp>
      <p:sp>
        <p:nvSpPr>
          <p:cNvPr id="77" name="正方形/長方形 76">
            <a:extLst>
              <a:ext uri="{FF2B5EF4-FFF2-40B4-BE49-F238E27FC236}">
                <a16:creationId xmlns:a16="http://schemas.microsoft.com/office/drawing/2014/main" id="{67EFF117-EB82-3D93-8DDC-E3E0E09CB802}"/>
              </a:ext>
            </a:extLst>
          </p:cNvPr>
          <p:cNvSpPr/>
          <p:nvPr/>
        </p:nvSpPr>
        <p:spPr>
          <a:xfrm>
            <a:off x="8768933" y="3309703"/>
            <a:ext cx="453820" cy="278295"/>
          </a:xfrm>
          <a:prstGeom prst="rect">
            <a:avLst/>
          </a:prstGeom>
          <a:solidFill>
            <a:srgbClr val="00B05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ltLang="ja-JP" b="1">
                <a:solidFill>
                  <a:srgbClr val="FFFF00"/>
                </a:solidFill>
              </a:rPr>
              <a:t>1</a:t>
            </a:r>
            <a:endParaRPr kumimoji="1" lang="ja-JP" altLang="en-US" b="1">
              <a:solidFill>
                <a:srgbClr val="FFFF00"/>
              </a:solidFill>
            </a:endParaRPr>
          </a:p>
        </p:txBody>
      </p:sp>
      <p:sp>
        <p:nvSpPr>
          <p:cNvPr id="78" name="正方形/長方形 77">
            <a:extLst>
              <a:ext uri="{FF2B5EF4-FFF2-40B4-BE49-F238E27FC236}">
                <a16:creationId xmlns:a16="http://schemas.microsoft.com/office/drawing/2014/main" id="{0F3207BF-5EE7-B5E2-4B70-E0848BFAA9D1}"/>
              </a:ext>
            </a:extLst>
          </p:cNvPr>
          <p:cNvSpPr/>
          <p:nvPr/>
        </p:nvSpPr>
        <p:spPr>
          <a:xfrm>
            <a:off x="9542293" y="3309703"/>
            <a:ext cx="453820" cy="278295"/>
          </a:xfrm>
          <a:prstGeom prst="rect">
            <a:avLst/>
          </a:prstGeom>
          <a:solidFill>
            <a:srgbClr val="00B05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ltLang="ja-JP">
                <a:solidFill>
                  <a:srgbClr val="FFFF00"/>
                </a:solidFill>
              </a:rPr>
              <a:t>0</a:t>
            </a:r>
            <a:endParaRPr kumimoji="1" lang="ja-JP" altLang="en-US">
              <a:solidFill>
                <a:srgbClr val="FFFF00"/>
              </a:solidFill>
            </a:endParaRPr>
          </a:p>
        </p:txBody>
      </p:sp>
      <p:sp>
        <p:nvSpPr>
          <p:cNvPr id="81" name="正方形/長方形 80">
            <a:extLst>
              <a:ext uri="{FF2B5EF4-FFF2-40B4-BE49-F238E27FC236}">
                <a16:creationId xmlns:a16="http://schemas.microsoft.com/office/drawing/2014/main" id="{01417C24-8820-5660-DFA7-856C8D58E0C1}"/>
              </a:ext>
            </a:extLst>
          </p:cNvPr>
          <p:cNvSpPr/>
          <p:nvPr/>
        </p:nvSpPr>
        <p:spPr>
          <a:xfrm>
            <a:off x="8359260" y="3309702"/>
            <a:ext cx="453820" cy="278295"/>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ltLang="ja-JP">
                <a:solidFill>
                  <a:schemeClr val="tx1"/>
                </a:solidFill>
              </a:rPr>
              <a:t>+</a:t>
            </a:r>
            <a:endParaRPr kumimoji="1" lang="ja-JP" altLang="en-US">
              <a:solidFill>
                <a:schemeClr val="tx1"/>
              </a:solidFill>
            </a:endParaRPr>
          </a:p>
        </p:txBody>
      </p:sp>
      <p:sp>
        <p:nvSpPr>
          <p:cNvPr id="82" name="正方形/長方形 81">
            <a:extLst>
              <a:ext uri="{FF2B5EF4-FFF2-40B4-BE49-F238E27FC236}">
                <a16:creationId xmlns:a16="http://schemas.microsoft.com/office/drawing/2014/main" id="{D69FF3AE-3624-C444-62DD-22AA98009A94}"/>
              </a:ext>
            </a:extLst>
          </p:cNvPr>
          <p:cNvSpPr/>
          <p:nvPr/>
        </p:nvSpPr>
        <p:spPr>
          <a:xfrm>
            <a:off x="9155613" y="3296286"/>
            <a:ext cx="453820" cy="278295"/>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ltLang="ja-JP">
                <a:solidFill>
                  <a:schemeClr val="tx1"/>
                </a:solidFill>
              </a:rPr>
              <a:t>+</a:t>
            </a:r>
            <a:endParaRPr kumimoji="1" lang="ja-JP" altLang="en-US">
              <a:solidFill>
                <a:schemeClr val="tx1"/>
              </a:solidFill>
            </a:endParaRPr>
          </a:p>
        </p:txBody>
      </p:sp>
      <p:sp>
        <p:nvSpPr>
          <p:cNvPr id="85" name="正方形/長方形 84">
            <a:extLst>
              <a:ext uri="{FF2B5EF4-FFF2-40B4-BE49-F238E27FC236}">
                <a16:creationId xmlns:a16="http://schemas.microsoft.com/office/drawing/2014/main" id="{79D805DB-55BF-A879-FA18-9A171C482B59}"/>
              </a:ext>
            </a:extLst>
          </p:cNvPr>
          <p:cNvSpPr/>
          <p:nvPr/>
        </p:nvSpPr>
        <p:spPr>
          <a:xfrm>
            <a:off x="7984503" y="4839734"/>
            <a:ext cx="453820" cy="278295"/>
          </a:xfrm>
          <a:prstGeom prst="rect">
            <a:avLst/>
          </a:prstGeom>
          <a:solidFill>
            <a:srgbClr val="C0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ltLang="ja-JP" b="1">
                <a:solidFill>
                  <a:srgbClr val="FFFF00"/>
                </a:solidFill>
              </a:rPr>
              <a:t>1</a:t>
            </a:r>
            <a:endParaRPr kumimoji="1" lang="ja-JP" altLang="en-US" b="1">
              <a:solidFill>
                <a:srgbClr val="FFFF00"/>
              </a:solidFill>
            </a:endParaRPr>
          </a:p>
        </p:txBody>
      </p:sp>
      <p:sp>
        <p:nvSpPr>
          <p:cNvPr id="86" name="正方形/長方形 85">
            <a:extLst>
              <a:ext uri="{FF2B5EF4-FFF2-40B4-BE49-F238E27FC236}">
                <a16:creationId xmlns:a16="http://schemas.microsoft.com/office/drawing/2014/main" id="{F021D034-E900-653C-5258-741EB5920F66}"/>
              </a:ext>
            </a:extLst>
          </p:cNvPr>
          <p:cNvSpPr/>
          <p:nvPr/>
        </p:nvSpPr>
        <p:spPr>
          <a:xfrm>
            <a:off x="8773508" y="4839734"/>
            <a:ext cx="453820" cy="278295"/>
          </a:xfrm>
          <a:prstGeom prst="rect">
            <a:avLst/>
          </a:prstGeom>
          <a:solidFill>
            <a:srgbClr val="C0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ltLang="ja-JP" b="1">
                <a:solidFill>
                  <a:srgbClr val="FFFF00"/>
                </a:solidFill>
              </a:rPr>
              <a:t>1</a:t>
            </a:r>
            <a:endParaRPr kumimoji="1" lang="ja-JP" altLang="en-US" b="1">
              <a:solidFill>
                <a:srgbClr val="FFFF00"/>
              </a:solidFill>
            </a:endParaRPr>
          </a:p>
        </p:txBody>
      </p:sp>
      <p:sp>
        <p:nvSpPr>
          <p:cNvPr id="87" name="正方形/長方形 86">
            <a:extLst>
              <a:ext uri="{FF2B5EF4-FFF2-40B4-BE49-F238E27FC236}">
                <a16:creationId xmlns:a16="http://schemas.microsoft.com/office/drawing/2014/main" id="{7E934F2A-FB70-5509-6685-7D180E181263}"/>
              </a:ext>
            </a:extLst>
          </p:cNvPr>
          <p:cNvSpPr/>
          <p:nvPr/>
        </p:nvSpPr>
        <p:spPr>
          <a:xfrm>
            <a:off x="9546868" y="4839734"/>
            <a:ext cx="453820" cy="278295"/>
          </a:xfrm>
          <a:prstGeom prst="rect">
            <a:avLst/>
          </a:prstGeom>
          <a:solidFill>
            <a:srgbClr val="C0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ltLang="ja-JP" b="1">
                <a:solidFill>
                  <a:srgbClr val="FFFF00"/>
                </a:solidFill>
              </a:rPr>
              <a:t>1</a:t>
            </a:r>
            <a:endParaRPr kumimoji="1" lang="ja-JP" altLang="en-US" b="1">
              <a:solidFill>
                <a:srgbClr val="FFFF00"/>
              </a:solidFill>
            </a:endParaRPr>
          </a:p>
        </p:txBody>
      </p:sp>
      <p:sp>
        <p:nvSpPr>
          <p:cNvPr id="88" name="正方形/長方形 87">
            <a:extLst>
              <a:ext uri="{FF2B5EF4-FFF2-40B4-BE49-F238E27FC236}">
                <a16:creationId xmlns:a16="http://schemas.microsoft.com/office/drawing/2014/main" id="{4A3E445E-7309-BD24-9097-A0BC2C696B0E}"/>
              </a:ext>
            </a:extLst>
          </p:cNvPr>
          <p:cNvSpPr/>
          <p:nvPr/>
        </p:nvSpPr>
        <p:spPr>
          <a:xfrm>
            <a:off x="8363835" y="4839733"/>
            <a:ext cx="453820" cy="278295"/>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ltLang="ja-JP">
                <a:solidFill>
                  <a:schemeClr val="tx1"/>
                </a:solidFill>
              </a:rPr>
              <a:t>+</a:t>
            </a:r>
            <a:endParaRPr kumimoji="1" lang="ja-JP" altLang="en-US">
              <a:solidFill>
                <a:schemeClr val="tx1"/>
              </a:solidFill>
            </a:endParaRPr>
          </a:p>
        </p:txBody>
      </p:sp>
      <p:sp>
        <p:nvSpPr>
          <p:cNvPr id="89" name="正方形/長方形 88">
            <a:extLst>
              <a:ext uri="{FF2B5EF4-FFF2-40B4-BE49-F238E27FC236}">
                <a16:creationId xmlns:a16="http://schemas.microsoft.com/office/drawing/2014/main" id="{80311179-27DC-2E6C-C390-CB2145E3CD14}"/>
              </a:ext>
            </a:extLst>
          </p:cNvPr>
          <p:cNvSpPr/>
          <p:nvPr/>
        </p:nvSpPr>
        <p:spPr>
          <a:xfrm>
            <a:off x="9160188" y="4826317"/>
            <a:ext cx="453820" cy="278295"/>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ltLang="ja-JP">
                <a:solidFill>
                  <a:schemeClr val="tx1"/>
                </a:solidFill>
              </a:rPr>
              <a:t>+</a:t>
            </a:r>
            <a:endParaRPr kumimoji="1" lang="ja-JP" altLang="en-US">
              <a:solidFill>
                <a:schemeClr val="tx1"/>
              </a:solidFill>
            </a:endParaRPr>
          </a:p>
        </p:txBody>
      </p:sp>
      <p:sp>
        <p:nvSpPr>
          <p:cNvPr id="90" name="正方形/長方形 89">
            <a:extLst>
              <a:ext uri="{FF2B5EF4-FFF2-40B4-BE49-F238E27FC236}">
                <a16:creationId xmlns:a16="http://schemas.microsoft.com/office/drawing/2014/main" id="{FF0DFDD7-57A0-8A1B-18CE-C77C908B3641}"/>
              </a:ext>
            </a:extLst>
          </p:cNvPr>
          <p:cNvSpPr/>
          <p:nvPr/>
        </p:nvSpPr>
        <p:spPr>
          <a:xfrm>
            <a:off x="7968818" y="6192730"/>
            <a:ext cx="453820" cy="278295"/>
          </a:xfrm>
          <a:prstGeom prst="rect">
            <a:avLst/>
          </a:prstGeom>
          <a:solidFill>
            <a:schemeClr val="bg2">
              <a:lumMod val="2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ltLang="ja-JP">
                <a:solidFill>
                  <a:srgbClr val="FFFF00"/>
                </a:solidFill>
              </a:rPr>
              <a:t>0</a:t>
            </a:r>
            <a:endParaRPr kumimoji="1" lang="ja-JP" altLang="en-US">
              <a:solidFill>
                <a:srgbClr val="FFFF00"/>
              </a:solidFill>
            </a:endParaRPr>
          </a:p>
        </p:txBody>
      </p:sp>
      <p:sp>
        <p:nvSpPr>
          <p:cNvPr id="91" name="正方形/長方形 90">
            <a:extLst>
              <a:ext uri="{FF2B5EF4-FFF2-40B4-BE49-F238E27FC236}">
                <a16:creationId xmlns:a16="http://schemas.microsoft.com/office/drawing/2014/main" id="{7D6969D7-6954-DB08-7033-568E2B342639}"/>
              </a:ext>
            </a:extLst>
          </p:cNvPr>
          <p:cNvSpPr/>
          <p:nvPr/>
        </p:nvSpPr>
        <p:spPr>
          <a:xfrm>
            <a:off x="8757823" y="6192730"/>
            <a:ext cx="453820" cy="278295"/>
          </a:xfrm>
          <a:prstGeom prst="rect">
            <a:avLst/>
          </a:prstGeom>
          <a:solidFill>
            <a:schemeClr val="bg2">
              <a:lumMod val="2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ltLang="ja-JP">
                <a:solidFill>
                  <a:srgbClr val="FFFF00"/>
                </a:solidFill>
              </a:rPr>
              <a:t>0</a:t>
            </a:r>
            <a:endParaRPr kumimoji="1" lang="ja-JP" altLang="en-US">
              <a:solidFill>
                <a:srgbClr val="FFFF00"/>
              </a:solidFill>
            </a:endParaRPr>
          </a:p>
        </p:txBody>
      </p:sp>
      <p:sp>
        <p:nvSpPr>
          <p:cNvPr id="93" name="正方形/長方形 92">
            <a:extLst>
              <a:ext uri="{FF2B5EF4-FFF2-40B4-BE49-F238E27FC236}">
                <a16:creationId xmlns:a16="http://schemas.microsoft.com/office/drawing/2014/main" id="{6412A8A9-A90D-1EE5-9BD1-B9BEC908D647}"/>
              </a:ext>
            </a:extLst>
          </p:cNvPr>
          <p:cNvSpPr/>
          <p:nvPr/>
        </p:nvSpPr>
        <p:spPr>
          <a:xfrm>
            <a:off x="8348150" y="6192729"/>
            <a:ext cx="453820" cy="278295"/>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ltLang="ja-JP">
                <a:solidFill>
                  <a:schemeClr val="tx1"/>
                </a:solidFill>
              </a:rPr>
              <a:t>+</a:t>
            </a:r>
            <a:endParaRPr kumimoji="1" lang="ja-JP" altLang="en-US">
              <a:solidFill>
                <a:schemeClr val="tx1"/>
              </a:solidFill>
            </a:endParaRPr>
          </a:p>
        </p:txBody>
      </p:sp>
      <p:sp>
        <p:nvSpPr>
          <p:cNvPr id="95" name="正方形/長方形 94">
            <a:extLst>
              <a:ext uri="{FF2B5EF4-FFF2-40B4-BE49-F238E27FC236}">
                <a16:creationId xmlns:a16="http://schemas.microsoft.com/office/drawing/2014/main" id="{22A858D0-CCE1-9BB4-9088-A968FABF1F62}"/>
              </a:ext>
            </a:extLst>
          </p:cNvPr>
          <p:cNvSpPr/>
          <p:nvPr/>
        </p:nvSpPr>
        <p:spPr>
          <a:xfrm>
            <a:off x="11648754" y="1587397"/>
            <a:ext cx="453820" cy="278295"/>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ltLang="ja-JP">
                <a:solidFill>
                  <a:schemeClr val="tx1"/>
                </a:solidFill>
              </a:rPr>
              <a:t>…</a:t>
            </a:r>
            <a:endParaRPr kumimoji="1" lang="ja-JP" altLang="en-US">
              <a:solidFill>
                <a:schemeClr val="tx1"/>
              </a:solidFill>
            </a:endParaRPr>
          </a:p>
        </p:txBody>
      </p:sp>
      <p:sp>
        <p:nvSpPr>
          <p:cNvPr id="96" name="正方形/長方形 95">
            <a:extLst>
              <a:ext uri="{FF2B5EF4-FFF2-40B4-BE49-F238E27FC236}">
                <a16:creationId xmlns:a16="http://schemas.microsoft.com/office/drawing/2014/main" id="{276D2444-BD19-6229-9CA0-7786D1D6088C}"/>
              </a:ext>
            </a:extLst>
          </p:cNvPr>
          <p:cNvSpPr/>
          <p:nvPr/>
        </p:nvSpPr>
        <p:spPr>
          <a:xfrm>
            <a:off x="10065623" y="3321793"/>
            <a:ext cx="453820" cy="278295"/>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ltLang="ja-JP">
                <a:solidFill>
                  <a:schemeClr val="tx1"/>
                </a:solidFill>
              </a:rPr>
              <a:t>…</a:t>
            </a:r>
            <a:endParaRPr kumimoji="1" lang="ja-JP" altLang="en-US">
              <a:solidFill>
                <a:schemeClr val="tx1"/>
              </a:solidFill>
            </a:endParaRPr>
          </a:p>
        </p:txBody>
      </p:sp>
      <p:sp>
        <p:nvSpPr>
          <p:cNvPr id="97" name="正方形/長方形 96">
            <a:extLst>
              <a:ext uri="{FF2B5EF4-FFF2-40B4-BE49-F238E27FC236}">
                <a16:creationId xmlns:a16="http://schemas.microsoft.com/office/drawing/2014/main" id="{16332F36-7FC2-EBBA-0C45-2341C9665C0C}"/>
              </a:ext>
            </a:extLst>
          </p:cNvPr>
          <p:cNvSpPr/>
          <p:nvPr/>
        </p:nvSpPr>
        <p:spPr>
          <a:xfrm>
            <a:off x="9993815" y="4839733"/>
            <a:ext cx="453820" cy="278295"/>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ltLang="ja-JP">
                <a:solidFill>
                  <a:schemeClr val="tx1"/>
                </a:solidFill>
              </a:rPr>
              <a:t>…</a:t>
            </a:r>
            <a:endParaRPr kumimoji="1" lang="ja-JP" altLang="en-US">
              <a:solidFill>
                <a:schemeClr val="tx1"/>
              </a:solidFill>
            </a:endParaRPr>
          </a:p>
        </p:txBody>
      </p:sp>
      <p:sp>
        <p:nvSpPr>
          <p:cNvPr id="98" name="正方形/長方形 97">
            <a:extLst>
              <a:ext uri="{FF2B5EF4-FFF2-40B4-BE49-F238E27FC236}">
                <a16:creationId xmlns:a16="http://schemas.microsoft.com/office/drawing/2014/main" id="{B2946364-E1CD-45F0-F845-FCFD60B9FD79}"/>
              </a:ext>
            </a:extLst>
          </p:cNvPr>
          <p:cNvSpPr/>
          <p:nvPr/>
        </p:nvSpPr>
        <p:spPr>
          <a:xfrm>
            <a:off x="9211643" y="6178808"/>
            <a:ext cx="453820" cy="278295"/>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ltLang="ja-JP">
                <a:solidFill>
                  <a:schemeClr val="tx1"/>
                </a:solidFill>
              </a:rPr>
              <a:t>…</a:t>
            </a:r>
            <a:endParaRPr kumimoji="1" lang="ja-JP" altLang="en-US">
              <a:solidFill>
                <a:schemeClr val="tx1"/>
              </a:solidFill>
            </a:endParaRPr>
          </a:p>
        </p:txBody>
      </p:sp>
      <p:cxnSp>
        <p:nvCxnSpPr>
          <p:cNvPr id="99" name="直線矢印コネクタ 98">
            <a:extLst>
              <a:ext uri="{FF2B5EF4-FFF2-40B4-BE49-F238E27FC236}">
                <a16:creationId xmlns:a16="http://schemas.microsoft.com/office/drawing/2014/main" id="{4D7477F0-FD7A-472C-A6B0-B9740C9ACE14}"/>
              </a:ext>
            </a:extLst>
          </p:cNvPr>
          <p:cNvCxnSpPr>
            <a:cxnSpLocks/>
          </p:cNvCxnSpPr>
          <p:nvPr/>
        </p:nvCxnSpPr>
        <p:spPr>
          <a:xfrm>
            <a:off x="4001415" y="1739305"/>
            <a:ext cx="1333393" cy="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01" name="直線矢印コネクタ 100">
            <a:extLst>
              <a:ext uri="{FF2B5EF4-FFF2-40B4-BE49-F238E27FC236}">
                <a16:creationId xmlns:a16="http://schemas.microsoft.com/office/drawing/2014/main" id="{C488A6F6-46FE-A7C3-35AA-D2725C68F759}"/>
              </a:ext>
            </a:extLst>
          </p:cNvPr>
          <p:cNvCxnSpPr>
            <a:cxnSpLocks/>
          </p:cNvCxnSpPr>
          <p:nvPr/>
        </p:nvCxnSpPr>
        <p:spPr>
          <a:xfrm>
            <a:off x="4001415" y="2572018"/>
            <a:ext cx="1333393" cy="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04" name="正方形/長方形 103">
            <a:extLst>
              <a:ext uri="{FF2B5EF4-FFF2-40B4-BE49-F238E27FC236}">
                <a16:creationId xmlns:a16="http://schemas.microsoft.com/office/drawing/2014/main" id="{CFC61A1D-F768-9A3D-D554-004663100A68}"/>
              </a:ext>
            </a:extLst>
          </p:cNvPr>
          <p:cNvSpPr/>
          <p:nvPr/>
        </p:nvSpPr>
        <p:spPr>
          <a:xfrm>
            <a:off x="6484193" y="1593907"/>
            <a:ext cx="1208226" cy="278295"/>
          </a:xfrm>
          <a:prstGeom prst="rect">
            <a:avLst/>
          </a:prstGeom>
          <a:solidFill>
            <a:srgbClr val="00B0F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ja-JP" altLang="en-US">
                <a:solidFill>
                  <a:schemeClr val="tx1"/>
                </a:solidFill>
              </a:rPr>
              <a:t>歯本数</a:t>
            </a:r>
            <a:r>
              <a:rPr lang="en-US" altLang="ja-JP">
                <a:solidFill>
                  <a:schemeClr val="tx1"/>
                </a:solidFill>
              </a:rPr>
              <a:t>a=</a:t>
            </a:r>
            <a:endParaRPr kumimoji="1" lang="ja-JP" altLang="en-US">
              <a:solidFill>
                <a:schemeClr val="tx1"/>
              </a:solidFill>
            </a:endParaRPr>
          </a:p>
        </p:txBody>
      </p:sp>
      <p:sp>
        <p:nvSpPr>
          <p:cNvPr id="105" name="正方形/長方形 104">
            <a:extLst>
              <a:ext uri="{FF2B5EF4-FFF2-40B4-BE49-F238E27FC236}">
                <a16:creationId xmlns:a16="http://schemas.microsoft.com/office/drawing/2014/main" id="{38576847-7F31-F366-8F66-5C3BE78A7C14}"/>
              </a:ext>
            </a:extLst>
          </p:cNvPr>
          <p:cNvSpPr/>
          <p:nvPr/>
        </p:nvSpPr>
        <p:spPr>
          <a:xfrm>
            <a:off x="6493478" y="3326711"/>
            <a:ext cx="1208226" cy="278295"/>
          </a:xfrm>
          <a:prstGeom prst="rect">
            <a:avLst/>
          </a:prstGeom>
          <a:solidFill>
            <a:srgbClr val="00B05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ja-JP" altLang="en-US">
                <a:solidFill>
                  <a:srgbClr val="FFFF00"/>
                </a:solidFill>
              </a:rPr>
              <a:t>歯本数</a:t>
            </a:r>
            <a:r>
              <a:rPr lang="en-US" altLang="ja-JP">
                <a:solidFill>
                  <a:srgbClr val="FFFF00"/>
                </a:solidFill>
              </a:rPr>
              <a:t>b=</a:t>
            </a:r>
            <a:endParaRPr lang="ja-JP" altLang="en-US">
              <a:solidFill>
                <a:srgbClr val="FFFF00"/>
              </a:solidFill>
            </a:endParaRPr>
          </a:p>
        </p:txBody>
      </p:sp>
      <p:sp>
        <p:nvSpPr>
          <p:cNvPr id="106" name="正方形/長方形 105">
            <a:extLst>
              <a:ext uri="{FF2B5EF4-FFF2-40B4-BE49-F238E27FC236}">
                <a16:creationId xmlns:a16="http://schemas.microsoft.com/office/drawing/2014/main" id="{D1E5C0AA-01A0-EC73-41DF-3B0A0DE676EA}"/>
              </a:ext>
            </a:extLst>
          </p:cNvPr>
          <p:cNvSpPr/>
          <p:nvPr/>
        </p:nvSpPr>
        <p:spPr>
          <a:xfrm>
            <a:off x="6493478" y="4839733"/>
            <a:ext cx="1208226" cy="278295"/>
          </a:xfrm>
          <a:prstGeom prst="rect">
            <a:avLst/>
          </a:prstGeom>
          <a:solidFill>
            <a:srgbClr val="C0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ja-JP" altLang="en-US">
                <a:solidFill>
                  <a:srgbClr val="FFFF00"/>
                </a:solidFill>
              </a:rPr>
              <a:t>歯本数</a:t>
            </a:r>
            <a:r>
              <a:rPr lang="en-US" altLang="ja-JP">
                <a:solidFill>
                  <a:srgbClr val="FFFF00"/>
                </a:solidFill>
              </a:rPr>
              <a:t>c=</a:t>
            </a:r>
            <a:endParaRPr lang="ja-JP" altLang="en-US">
              <a:solidFill>
                <a:srgbClr val="FFFF00"/>
              </a:solidFill>
            </a:endParaRPr>
          </a:p>
        </p:txBody>
      </p:sp>
      <p:sp>
        <p:nvSpPr>
          <p:cNvPr id="107" name="正方形/長方形 106">
            <a:extLst>
              <a:ext uri="{FF2B5EF4-FFF2-40B4-BE49-F238E27FC236}">
                <a16:creationId xmlns:a16="http://schemas.microsoft.com/office/drawing/2014/main" id="{2CCCDC12-399B-DAB0-E027-F18091768A05}"/>
              </a:ext>
            </a:extLst>
          </p:cNvPr>
          <p:cNvSpPr/>
          <p:nvPr/>
        </p:nvSpPr>
        <p:spPr>
          <a:xfrm>
            <a:off x="6483652" y="6182563"/>
            <a:ext cx="1208226" cy="278295"/>
          </a:xfrm>
          <a:prstGeom prst="rect">
            <a:avLst/>
          </a:prstGeom>
          <a:solidFill>
            <a:schemeClr val="bg2">
              <a:lumMod val="2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ja-JP" altLang="en-US">
                <a:solidFill>
                  <a:srgbClr val="FFFF00"/>
                </a:solidFill>
              </a:rPr>
              <a:t>歯本数</a:t>
            </a:r>
            <a:r>
              <a:rPr lang="en-US" altLang="ja-JP">
                <a:solidFill>
                  <a:srgbClr val="FFFF00"/>
                </a:solidFill>
              </a:rPr>
              <a:t>d=</a:t>
            </a:r>
            <a:endParaRPr lang="ja-JP" altLang="en-US">
              <a:solidFill>
                <a:srgbClr val="FFFF00"/>
              </a:solidFill>
            </a:endParaRPr>
          </a:p>
        </p:txBody>
      </p:sp>
      <p:sp>
        <p:nvSpPr>
          <p:cNvPr id="48" name="正方形/長方形 47">
            <a:extLst>
              <a:ext uri="{FF2B5EF4-FFF2-40B4-BE49-F238E27FC236}">
                <a16:creationId xmlns:a16="http://schemas.microsoft.com/office/drawing/2014/main" id="{71ACDF98-299F-A000-9832-B4B2B1BEEB7F}"/>
              </a:ext>
            </a:extLst>
          </p:cNvPr>
          <p:cNvSpPr/>
          <p:nvPr/>
        </p:nvSpPr>
        <p:spPr>
          <a:xfrm>
            <a:off x="2771368" y="1574559"/>
            <a:ext cx="1247744" cy="5146915"/>
          </a:xfrm>
          <a:prstGeom prst="rect">
            <a:avLst/>
          </a:prstGeom>
          <a:noFill/>
          <a:ln w="38100">
            <a:solidFill>
              <a:srgbClr val="FFFF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9" name="テキスト ボックス 48">
            <a:extLst>
              <a:ext uri="{FF2B5EF4-FFF2-40B4-BE49-F238E27FC236}">
                <a16:creationId xmlns:a16="http://schemas.microsoft.com/office/drawing/2014/main" id="{45AB9D35-8569-9401-3606-A010B6FCB420}"/>
              </a:ext>
            </a:extLst>
          </p:cNvPr>
          <p:cNvSpPr txBox="1"/>
          <p:nvPr/>
        </p:nvSpPr>
        <p:spPr>
          <a:xfrm>
            <a:off x="7087765" y="455076"/>
            <a:ext cx="4851599" cy="369332"/>
          </a:xfrm>
          <a:prstGeom prst="rect">
            <a:avLst/>
          </a:prstGeom>
          <a:solidFill>
            <a:schemeClr val="bg1"/>
          </a:solidFill>
          <a:ln w="28575">
            <a:solidFill>
              <a:schemeClr val="tx1"/>
            </a:solidFill>
          </a:ln>
        </p:spPr>
        <p:txBody>
          <a:bodyPr wrap="square">
            <a:spAutoFit/>
          </a:bodyPr>
          <a:lstStyle/>
          <a:p>
            <a:r>
              <a:rPr lang="ja-JP" altLang="en-US" b="0" i="0">
                <a:solidFill>
                  <a:srgbClr val="374151"/>
                </a:solidFill>
                <a:effectLst/>
                <a:latin typeface="Söhne"/>
              </a:rPr>
              <a:t>残存歯と喪失歯を数字</a:t>
            </a:r>
            <a:r>
              <a:rPr lang="en-US" altLang="ja-JP" b="0" i="0" dirty="0">
                <a:solidFill>
                  <a:srgbClr val="374151"/>
                </a:solidFill>
                <a:effectLst/>
                <a:latin typeface="Söhne"/>
              </a:rPr>
              <a:t>1</a:t>
            </a:r>
            <a:r>
              <a:rPr lang="ja-JP" altLang="en-US" b="0" i="0">
                <a:solidFill>
                  <a:srgbClr val="374151"/>
                </a:solidFill>
                <a:effectLst/>
                <a:latin typeface="Söhne"/>
              </a:rPr>
              <a:t>と</a:t>
            </a:r>
            <a:r>
              <a:rPr lang="en-US" altLang="ja-JP" b="0" i="0" dirty="0">
                <a:solidFill>
                  <a:srgbClr val="374151"/>
                </a:solidFill>
                <a:effectLst/>
                <a:latin typeface="Söhne"/>
              </a:rPr>
              <a:t>0</a:t>
            </a:r>
            <a:r>
              <a:rPr lang="ja-JP" altLang="en-US" b="0" i="0">
                <a:solidFill>
                  <a:srgbClr val="374151"/>
                </a:solidFill>
                <a:effectLst/>
                <a:latin typeface="Söhne"/>
              </a:rPr>
              <a:t>に変換します。</a:t>
            </a:r>
            <a:endParaRPr lang="ja-JP" altLang="en-US" dirty="0"/>
          </a:p>
        </p:txBody>
      </p:sp>
      <p:sp>
        <p:nvSpPr>
          <p:cNvPr id="22" name="テキスト ボックス 21">
            <a:extLst>
              <a:ext uri="{FF2B5EF4-FFF2-40B4-BE49-F238E27FC236}">
                <a16:creationId xmlns:a16="http://schemas.microsoft.com/office/drawing/2014/main" id="{2F49C463-7C78-4836-4CDF-C32E665F99D6}"/>
              </a:ext>
            </a:extLst>
          </p:cNvPr>
          <p:cNvSpPr txBox="1"/>
          <p:nvPr/>
        </p:nvSpPr>
        <p:spPr>
          <a:xfrm>
            <a:off x="0" y="541002"/>
            <a:ext cx="2527858" cy="400110"/>
          </a:xfrm>
          <a:prstGeom prst="rect">
            <a:avLst/>
          </a:prstGeom>
          <a:solidFill>
            <a:schemeClr val="bg1"/>
          </a:solidFill>
          <a:ln>
            <a:solidFill>
              <a:schemeClr val="tx1"/>
            </a:solidFill>
          </a:ln>
        </p:spPr>
        <p:txBody>
          <a:bodyPr wrap="square">
            <a:spAutoFit/>
          </a:bodyPr>
          <a:lstStyle/>
          <a:p>
            <a:r>
              <a:rPr lang="en-US" altLang="ja-JP" sz="2000" b="1" dirty="0" err="1">
                <a:solidFill>
                  <a:srgbClr val="FF0000"/>
                </a:solidFill>
              </a:rPr>
              <a:t>klist</a:t>
            </a:r>
            <a:r>
              <a:rPr lang="ja-JP" altLang="en-US" sz="2000" b="1" dirty="0">
                <a:solidFill>
                  <a:srgbClr val="FF0000"/>
                </a:solidFill>
              </a:rPr>
              <a:t>データフレーム</a:t>
            </a:r>
          </a:p>
        </p:txBody>
      </p:sp>
    </p:spTree>
    <p:extLst>
      <p:ext uri="{BB962C8B-B14F-4D97-AF65-F5344CB8AC3E}">
        <p14:creationId xmlns:p14="http://schemas.microsoft.com/office/powerpoint/2010/main" val="1412723156"/>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a:extLst>
              <a:ext uri="{FF2B5EF4-FFF2-40B4-BE49-F238E27FC236}">
                <a16:creationId xmlns:a16="http://schemas.microsoft.com/office/drawing/2014/main" id="{5196B3EF-74A1-37E6-0CFE-815BDA9EBA70}"/>
              </a:ext>
            </a:extLst>
          </p:cNvPr>
          <p:cNvSpPr>
            <a:spLocks noGrp="1"/>
          </p:cNvSpPr>
          <p:nvPr>
            <p:ph type="sldNum" sz="quarter" idx="12"/>
          </p:nvPr>
        </p:nvSpPr>
        <p:spPr/>
        <p:txBody>
          <a:bodyPr/>
          <a:lstStyle/>
          <a:p>
            <a:fld id="{D0DED96A-F066-47E4-9553-675BF6234992}" type="slidenum">
              <a:rPr kumimoji="1" lang="ja-JP" altLang="en-US" smtClean="0"/>
              <a:t>37</a:t>
            </a:fld>
            <a:endParaRPr kumimoji="1" lang="ja-JP" altLang="en-US"/>
          </a:p>
        </p:txBody>
      </p:sp>
      <p:sp>
        <p:nvSpPr>
          <p:cNvPr id="37" name="正方形/長方形 36">
            <a:extLst>
              <a:ext uri="{FF2B5EF4-FFF2-40B4-BE49-F238E27FC236}">
                <a16:creationId xmlns:a16="http://schemas.microsoft.com/office/drawing/2014/main" id="{BDAE2707-A4D5-16FB-6361-58B493C2FC36}"/>
              </a:ext>
            </a:extLst>
          </p:cNvPr>
          <p:cNvSpPr/>
          <p:nvPr/>
        </p:nvSpPr>
        <p:spPr>
          <a:xfrm>
            <a:off x="351131" y="1493877"/>
            <a:ext cx="4948796" cy="5281089"/>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9" name="正方形/長方形 38">
            <a:extLst>
              <a:ext uri="{FF2B5EF4-FFF2-40B4-BE49-F238E27FC236}">
                <a16:creationId xmlns:a16="http://schemas.microsoft.com/office/drawing/2014/main" id="{572117EB-C909-9473-2D20-5D64901FED4E}"/>
              </a:ext>
            </a:extLst>
          </p:cNvPr>
          <p:cNvSpPr/>
          <p:nvPr/>
        </p:nvSpPr>
        <p:spPr>
          <a:xfrm>
            <a:off x="3911276" y="1494085"/>
            <a:ext cx="729658" cy="5257284"/>
          </a:xfrm>
          <a:prstGeom prst="rect">
            <a:avLst/>
          </a:prstGeom>
          <a:solidFill>
            <a:srgbClr val="92D05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0" name="テキスト ボックス 39">
            <a:extLst>
              <a:ext uri="{FF2B5EF4-FFF2-40B4-BE49-F238E27FC236}">
                <a16:creationId xmlns:a16="http://schemas.microsoft.com/office/drawing/2014/main" id="{4A146D5D-97E3-330B-044A-60014942435B}"/>
              </a:ext>
            </a:extLst>
          </p:cNvPr>
          <p:cNvSpPr txBox="1"/>
          <p:nvPr/>
        </p:nvSpPr>
        <p:spPr>
          <a:xfrm>
            <a:off x="1588015" y="1045557"/>
            <a:ext cx="1759473" cy="369332"/>
          </a:xfrm>
          <a:prstGeom prst="rect">
            <a:avLst/>
          </a:prstGeom>
          <a:noFill/>
          <a:ln>
            <a:solidFill>
              <a:schemeClr val="tx1"/>
            </a:solidFill>
          </a:ln>
        </p:spPr>
        <p:txBody>
          <a:bodyPr wrap="square">
            <a:spAutoFit/>
          </a:bodyPr>
          <a:lstStyle/>
          <a:p>
            <a:r>
              <a:rPr lang="en-US" altLang="ja-JP"/>
              <a:t>tooth record</a:t>
            </a:r>
            <a:r>
              <a:rPr lang="ja-JP" altLang="en-US"/>
              <a:t>列</a:t>
            </a:r>
          </a:p>
        </p:txBody>
      </p:sp>
      <p:sp>
        <p:nvSpPr>
          <p:cNvPr id="41" name="正方形/長方形 40">
            <a:extLst>
              <a:ext uri="{FF2B5EF4-FFF2-40B4-BE49-F238E27FC236}">
                <a16:creationId xmlns:a16="http://schemas.microsoft.com/office/drawing/2014/main" id="{CFBAB15C-1DD0-67C7-921F-C39AD4E568E5}"/>
              </a:ext>
            </a:extLst>
          </p:cNvPr>
          <p:cNvSpPr/>
          <p:nvPr/>
        </p:nvSpPr>
        <p:spPr>
          <a:xfrm>
            <a:off x="1806272" y="1494085"/>
            <a:ext cx="1208226" cy="5257285"/>
          </a:xfrm>
          <a:prstGeom prst="rect">
            <a:avLst/>
          </a:prstGeom>
          <a:solidFill>
            <a:schemeClr val="accent4">
              <a:lumMod val="60000"/>
              <a:lumOff val="4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2" name="正方形/長方形 41">
            <a:extLst>
              <a:ext uri="{FF2B5EF4-FFF2-40B4-BE49-F238E27FC236}">
                <a16:creationId xmlns:a16="http://schemas.microsoft.com/office/drawing/2014/main" id="{D4EA7617-03CF-4C7D-1F4E-2FD9017C2D4E}"/>
              </a:ext>
            </a:extLst>
          </p:cNvPr>
          <p:cNvSpPr/>
          <p:nvPr/>
        </p:nvSpPr>
        <p:spPr>
          <a:xfrm>
            <a:off x="1806272" y="1587398"/>
            <a:ext cx="1208226" cy="278295"/>
          </a:xfrm>
          <a:prstGeom prst="rect">
            <a:avLst/>
          </a:prstGeom>
          <a:solidFill>
            <a:srgbClr val="00B0F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ja-JP" altLang="en-US">
                <a:solidFill>
                  <a:srgbClr val="FFFF00"/>
                </a:solidFill>
              </a:rPr>
              <a:t>残存歯</a:t>
            </a:r>
            <a:endParaRPr kumimoji="1" lang="ja-JP" altLang="en-US">
              <a:solidFill>
                <a:srgbClr val="FFFF00"/>
              </a:solidFill>
            </a:endParaRPr>
          </a:p>
        </p:txBody>
      </p:sp>
      <p:sp>
        <p:nvSpPr>
          <p:cNvPr id="43" name="正方形/長方形 42">
            <a:extLst>
              <a:ext uri="{FF2B5EF4-FFF2-40B4-BE49-F238E27FC236}">
                <a16:creationId xmlns:a16="http://schemas.microsoft.com/office/drawing/2014/main" id="{A0B0FE87-1198-FF10-AC21-7A195DF2AA70}"/>
              </a:ext>
            </a:extLst>
          </p:cNvPr>
          <p:cNvSpPr/>
          <p:nvPr/>
        </p:nvSpPr>
        <p:spPr>
          <a:xfrm>
            <a:off x="1806272" y="1869129"/>
            <a:ext cx="1208226" cy="278295"/>
          </a:xfrm>
          <a:prstGeom prst="rect">
            <a:avLst/>
          </a:prstGeom>
          <a:solidFill>
            <a:srgbClr val="00B0F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ja-JP" altLang="en-US">
                <a:solidFill>
                  <a:srgbClr val="FFFF00"/>
                </a:solidFill>
              </a:rPr>
              <a:t>残存歯</a:t>
            </a:r>
            <a:endParaRPr kumimoji="1" lang="ja-JP" altLang="en-US">
              <a:solidFill>
                <a:srgbClr val="FFFF00"/>
              </a:solidFill>
            </a:endParaRPr>
          </a:p>
        </p:txBody>
      </p:sp>
      <p:sp>
        <p:nvSpPr>
          <p:cNvPr id="44" name="正方形/長方形 43">
            <a:extLst>
              <a:ext uri="{FF2B5EF4-FFF2-40B4-BE49-F238E27FC236}">
                <a16:creationId xmlns:a16="http://schemas.microsoft.com/office/drawing/2014/main" id="{A374E13B-34AC-9C9F-5322-3B2DDE545515}"/>
              </a:ext>
            </a:extLst>
          </p:cNvPr>
          <p:cNvSpPr/>
          <p:nvPr/>
        </p:nvSpPr>
        <p:spPr>
          <a:xfrm>
            <a:off x="1806272" y="2150860"/>
            <a:ext cx="1208226" cy="278295"/>
          </a:xfrm>
          <a:prstGeom prst="rect">
            <a:avLst/>
          </a:prstGeom>
          <a:solidFill>
            <a:srgbClr val="00B0F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ja-JP" altLang="en-US">
                <a:solidFill>
                  <a:srgbClr val="FFFF00"/>
                </a:solidFill>
              </a:rPr>
              <a:t>残存歯</a:t>
            </a:r>
            <a:endParaRPr kumimoji="1" lang="ja-JP" altLang="en-US">
              <a:solidFill>
                <a:srgbClr val="FFFF00"/>
              </a:solidFill>
            </a:endParaRPr>
          </a:p>
        </p:txBody>
      </p:sp>
      <p:sp>
        <p:nvSpPr>
          <p:cNvPr id="45" name="正方形/長方形 44">
            <a:extLst>
              <a:ext uri="{FF2B5EF4-FFF2-40B4-BE49-F238E27FC236}">
                <a16:creationId xmlns:a16="http://schemas.microsoft.com/office/drawing/2014/main" id="{5EB69DCA-6CD5-F47C-2205-B9DCF7A83FC6}"/>
              </a:ext>
            </a:extLst>
          </p:cNvPr>
          <p:cNvSpPr/>
          <p:nvPr/>
        </p:nvSpPr>
        <p:spPr>
          <a:xfrm>
            <a:off x="1806272" y="2432591"/>
            <a:ext cx="1208226" cy="278295"/>
          </a:xfrm>
          <a:prstGeom prst="rect">
            <a:avLst/>
          </a:prstGeom>
          <a:solidFill>
            <a:srgbClr val="00B0F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ja-JP" altLang="en-US" b="1">
                <a:solidFill>
                  <a:srgbClr val="FFFF00"/>
                </a:solidFill>
              </a:rPr>
              <a:t>喪失歯</a:t>
            </a:r>
            <a:endParaRPr kumimoji="1" lang="ja-JP" altLang="en-US" b="1">
              <a:solidFill>
                <a:srgbClr val="FFFF00"/>
              </a:solidFill>
            </a:endParaRPr>
          </a:p>
        </p:txBody>
      </p:sp>
      <p:sp>
        <p:nvSpPr>
          <p:cNvPr id="46" name="正方形/長方形 45">
            <a:extLst>
              <a:ext uri="{FF2B5EF4-FFF2-40B4-BE49-F238E27FC236}">
                <a16:creationId xmlns:a16="http://schemas.microsoft.com/office/drawing/2014/main" id="{E67F60DA-AD63-2D49-7F6C-B55F5C321D09}"/>
              </a:ext>
            </a:extLst>
          </p:cNvPr>
          <p:cNvSpPr/>
          <p:nvPr/>
        </p:nvSpPr>
        <p:spPr>
          <a:xfrm>
            <a:off x="1806272" y="2714321"/>
            <a:ext cx="1208226" cy="278295"/>
          </a:xfrm>
          <a:prstGeom prst="rect">
            <a:avLst/>
          </a:prstGeom>
          <a:solidFill>
            <a:srgbClr val="00B0F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ja-JP" altLang="en-US">
                <a:solidFill>
                  <a:srgbClr val="FFFF00"/>
                </a:solidFill>
              </a:rPr>
              <a:t>残存歯</a:t>
            </a:r>
            <a:endParaRPr kumimoji="1" lang="ja-JP" altLang="en-US">
              <a:solidFill>
                <a:srgbClr val="FFFF00"/>
              </a:solidFill>
            </a:endParaRPr>
          </a:p>
        </p:txBody>
      </p:sp>
      <p:sp>
        <p:nvSpPr>
          <p:cNvPr id="47" name="正方形/長方形 46">
            <a:extLst>
              <a:ext uri="{FF2B5EF4-FFF2-40B4-BE49-F238E27FC236}">
                <a16:creationId xmlns:a16="http://schemas.microsoft.com/office/drawing/2014/main" id="{60748384-E88F-EDB4-3CE7-DA293C6A7E9E}"/>
              </a:ext>
            </a:extLst>
          </p:cNvPr>
          <p:cNvSpPr/>
          <p:nvPr/>
        </p:nvSpPr>
        <p:spPr>
          <a:xfrm>
            <a:off x="1806272" y="3602678"/>
            <a:ext cx="1208226" cy="278295"/>
          </a:xfrm>
          <a:prstGeom prst="rect">
            <a:avLst/>
          </a:prstGeom>
          <a:solidFill>
            <a:srgbClr val="00B05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ja-JP" altLang="en-US">
                <a:solidFill>
                  <a:srgbClr val="FFFF00"/>
                </a:solidFill>
              </a:rPr>
              <a:t>残存歯</a:t>
            </a:r>
            <a:endParaRPr kumimoji="1" lang="ja-JP" altLang="en-US">
              <a:solidFill>
                <a:srgbClr val="FFFF00"/>
              </a:solidFill>
            </a:endParaRPr>
          </a:p>
        </p:txBody>
      </p:sp>
      <p:sp>
        <p:nvSpPr>
          <p:cNvPr id="48" name="正方形/長方形 47">
            <a:extLst>
              <a:ext uri="{FF2B5EF4-FFF2-40B4-BE49-F238E27FC236}">
                <a16:creationId xmlns:a16="http://schemas.microsoft.com/office/drawing/2014/main" id="{600E8E27-6AAD-0370-1C1F-DF870B947F7C}"/>
              </a:ext>
            </a:extLst>
          </p:cNvPr>
          <p:cNvSpPr/>
          <p:nvPr/>
        </p:nvSpPr>
        <p:spPr>
          <a:xfrm>
            <a:off x="1806272" y="4828382"/>
            <a:ext cx="1208226" cy="278295"/>
          </a:xfrm>
          <a:prstGeom prst="rect">
            <a:avLst/>
          </a:prstGeom>
          <a:solidFill>
            <a:srgbClr val="C0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ja-JP" altLang="en-US">
                <a:solidFill>
                  <a:srgbClr val="FFFF00"/>
                </a:solidFill>
              </a:rPr>
              <a:t>残存歯</a:t>
            </a:r>
            <a:endParaRPr kumimoji="1" lang="ja-JP" altLang="en-US">
              <a:solidFill>
                <a:srgbClr val="FFFF00"/>
              </a:solidFill>
            </a:endParaRPr>
          </a:p>
        </p:txBody>
      </p:sp>
      <p:sp>
        <p:nvSpPr>
          <p:cNvPr id="49" name="正方形/長方形 48">
            <a:extLst>
              <a:ext uri="{FF2B5EF4-FFF2-40B4-BE49-F238E27FC236}">
                <a16:creationId xmlns:a16="http://schemas.microsoft.com/office/drawing/2014/main" id="{4BE97B0E-66AA-538B-CDC9-4FB82B0D5164}"/>
              </a:ext>
            </a:extLst>
          </p:cNvPr>
          <p:cNvSpPr/>
          <p:nvPr/>
        </p:nvSpPr>
        <p:spPr>
          <a:xfrm>
            <a:off x="1806272" y="5109424"/>
            <a:ext cx="1208226" cy="278295"/>
          </a:xfrm>
          <a:prstGeom prst="rect">
            <a:avLst/>
          </a:prstGeom>
          <a:solidFill>
            <a:srgbClr val="C0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ja-JP" altLang="en-US">
                <a:solidFill>
                  <a:srgbClr val="FFFF00"/>
                </a:solidFill>
              </a:rPr>
              <a:t>残存歯</a:t>
            </a:r>
            <a:endParaRPr kumimoji="1" lang="ja-JP" altLang="en-US">
              <a:solidFill>
                <a:srgbClr val="FFFF00"/>
              </a:solidFill>
            </a:endParaRPr>
          </a:p>
        </p:txBody>
      </p:sp>
      <p:sp>
        <p:nvSpPr>
          <p:cNvPr id="50" name="正方形/長方形 49">
            <a:extLst>
              <a:ext uri="{FF2B5EF4-FFF2-40B4-BE49-F238E27FC236}">
                <a16:creationId xmlns:a16="http://schemas.microsoft.com/office/drawing/2014/main" id="{CE030485-B7DD-925D-60A2-71F2D080D952}"/>
              </a:ext>
            </a:extLst>
          </p:cNvPr>
          <p:cNvSpPr/>
          <p:nvPr/>
        </p:nvSpPr>
        <p:spPr>
          <a:xfrm>
            <a:off x="1806272" y="5390465"/>
            <a:ext cx="1208226" cy="278295"/>
          </a:xfrm>
          <a:prstGeom prst="rect">
            <a:avLst/>
          </a:prstGeom>
          <a:solidFill>
            <a:srgbClr val="C0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ja-JP" altLang="en-US">
                <a:solidFill>
                  <a:srgbClr val="FFFF00"/>
                </a:solidFill>
              </a:rPr>
              <a:t>残存歯</a:t>
            </a:r>
            <a:endParaRPr kumimoji="1" lang="ja-JP" altLang="en-US">
              <a:solidFill>
                <a:srgbClr val="FFFF00"/>
              </a:solidFill>
            </a:endParaRPr>
          </a:p>
        </p:txBody>
      </p:sp>
      <p:sp>
        <p:nvSpPr>
          <p:cNvPr id="51" name="正方形/長方形 50">
            <a:extLst>
              <a:ext uri="{FF2B5EF4-FFF2-40B4-BE49-F238E27FC236}">
                <a16:creationId xmlns:a16="http://schemas.microsoft.com/office/drawing/2014/main" id="{806A089C-9411-887A-F3D3-00788B3F0B76}"/>
              </a:ext>
            </a:extLst>
          </p:cNvPr>
          <p:cNvSpPr/>
          <p:nvPr/>
        </p:nvSpPr>
        <p:spPr>
          <a:xfrm>
            <a:off x="1806272" y="6194780"/>
            <a:ext cx="1208226" cy="278295"/>
          </a:xfrm>
          <a:prstGeom prst="rect">
            <a:avLst/>
          </a:prstGeom>
          <a:solidFill>
            <a:schemeClr val="bg2">
              <a:lumMod val="2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ja-JP" altLang="en-US" b="1">
                <a:solidFill>
                  <a:srgbClr val="FFFF00"/>
                </a:solidFill>
              </a:rPr>
              <a:t>喪失歯</a:t>
            </a:r>
            <a:endParaRPr kumimoji="1" lang="ja-JP" altLang="en-US" b="1">
              <a:solidFill>
                <a:srgbClr val="FFFF00"/>
              </a:solidFill>
            </a:endParaRPr>
          </a:p>
        </p:txBody>
      </p:sp>
      <p:sp>
        <p:nvSpPr>
          <p:cNvPr id="52" name="正方形/長方形 51">
            <a:extLst>
              <a:ext uri="{FF2B5EF4-FFF2-40B4-BE49-F238E27FC236}">
                <a16:creationId xmlns:a16="http://schemas.microsoft.com/office/drawing/2014/main" id="{D93DC65D-A1E9-5E85-4854-ED3DBFBD4DF6}"/>
              </a:ext>
            </a:extLst>
          </p:cNvPr>
          <p:cNvSpPr/>
          <p:nvPr/>
        </p:nvSpPr>
        <p:spPr>
          <a:xfrm>
            <a:off x="1806272" y="6475821"/>
            <a:ext cx="1208226" cy="278295"/>
          </a:xfrm>
          <a:prstGeom prst="rect">
            <a:avLst/>
          </a:prstGeom>
          <a:solidFill>
            <a:schemeClr val="bg2">
              <a:lumMod val="2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ja-JP" altLang="en-US" b="1">
                <a:solidFill>
                  <a:srgbClr val="FFFF00"/>
                </a:solidFill>
              </a:rPr>
              <a:t>喪失歯</a:t>
            </a:r>
            <a:endParaRPr kumimoji="1" lang="ja-JP" altLang="en-US" b="1">
              <a:solidFill>
                <a:srgbClr val="FFFF00"/>
              </a:solidFill>
            </a:endParaRPr>
          </a:p>
        </p:txBody>
      </p:sp>
      <p:sp>
        <p:nvSpPr>
          <p:cNvPr id="53" name="正方形/長方形 52">
            <a:extLst>
              <a:ext uri="{FF2B5EF4-FFF2-40B4-BE49-F238E27FC236}">
                <a16:creationId xmlns:a16="http://schemas.microsoft.com/office/drawing/2014/main" id="{0CA4853A-3FCD-AD6F-9706-14EB9E2C5F46}"/>
              </a:ext>
            </a:extLst>
          </p:cNvPr>
          <p:cNvSpPr/>
          <p:nvPr/>
        </p:nvSpPr>
        <p:spPr>
          <a:xfrm>
            <a:off x="1806272" y="3893811"/>
            <a:ext cx="1208226" cy="278295"/>
          </a:xfrm>
          <a:prstGeom prst="rect">
            <a:avLst/>
          </a:prstGeom>
          <a:solidFill>
            <a:srgbClr val="00B05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ja-JP" altLang="en-US" b="1">
                <a:solidFill>
                  <a:srgbClr val="FFFF00"/>
                </a:solidFill>
              </a:rPr>
              <a:t>喪失歯</a:t>
            </a:r>
            <a:endParaRPr kumimoji="1" lang="ja-JP" altLang="en-US" b="1">
              <a:solidFill>
                <a:srgbClr val="FFFF00"/>
              </a:solidFill>
            </a:endParaRPr>
          </a:p>
        </p:txBody>
      </p:sp>
      <p:sp>
        <p:nvSpPr>
          <p:cNvPr id="54" name="正方形/長方形 53">
            <a:extLst>
              <a:ext uri="{FF2B5EF4-FFF2-40B4-BE49-F238E27FC236}">
                <a16:creationId xmlns:a16="http://schemas.microsoft.com/office/drawing/2014/main" id="{969097B1-6FF7-CA57-BD3F-83EF74231064}"/>
              </a:ext>
            </a:extLst>
          </p:cNvPr>
          <p:cNvSpPr/>
          <p:nvPr/>
        </p:nvSpPr>
        <p:spPr>
          <a:xfrm>
            <a:off x="1806272" y="3321636"/>
            <a:ext cx="1208226" cy="278295"/>
          </a:xfrm>
          <a:prstGeom prst="rect">
            <a:avLst/>
          </a:prstGeom>
          <a:solidFill>
            <a:srgbClr val="00B05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ja-JP" altLang="en-US">
                <a:solidFill>
                  <a:srgbClr val="FFFF00"/>
                </a:solidFill>
              </a:rPr>
              <a:t>残存歯</a:t>
            </a:r>
            <a:endParaRPr kumimoji="1" lang="ja-JP" altLang="en-US">
              <a:solidFill>
                <a:srgbClr val="FFFF00"/>
              </a:solidFill>
            </a:endParaRPr>
          </a:p>
        </p:txBody>
      </p:sp>
      <p:sp>
        <p:nvSpPr>
          <p:cNvPr id="12" name="テキスト ボックス 11">
            <a:extLst>
              <a:ext uri="{FF2B5EF4-FFF2-40B4-BE49-F238E27FC236}">
                <a16:creationId xmlns:a16="http://schemas.microsoft.com/office/drawing/2014/main" id="{286170A9-9C51-3A55-2E66-362936846724}"/>
              </a:ext>
            </a:extLst>
          </p:cNvPr>
          <p:cNvSpPr txBox="1"/>
          <p:nvPr/>
        </p:nvSpPr>
        <p:spPr>
          <a:xfrm>
            <a:off x="5299927" y="1370246"/>
            <a:ext cx="5374544" cy="707886"/>
          </a:xfrm>
          <a:prstGeom prst="rect">
            <a:avLst/>
          </a:prstGeom>
          <a:solidFill>
            <a:schemeClr val="bg1"/>
          </a:solidFill>
          <a:ln>
            <a:solidFill>
              <a:schemeClr val="tx1"/>
            </a:solidFill>
          </a:ln>
        </p:spPr>
        <p:txBody>
          <a:bodyPr wrap="square">
            <a:spAutoFit/>
          </a:bodyPr>
          <a:lstStyle/>
          <a:p>
            <a:r>
              <a:rPr lang="en-US" altLang="ja-JP" sz="2000" dirty="0" err="1">
                <a:solidFill>
                  <a:srgbClr val="000000"/>
                </a:solidFill>
                <a:latin typeface="Courier New" panose="02070309020205020404" pitchFamily="49" charset="0"/>
              </a:rPr>
              <a:t>k</a:t>
            </a:r>
            <a:r>
              <a:rPr lang="en-US" altLang="ja-JP" sz="2000" b="0" dirty="0" err="1">
                <a:solidFill>
                  <a:srgbClr val="000000"/>
                </a:solidFill>
                <a:effectLst/>
                <a:latin typeface="Courier New" panose="02070309020205020404" pitchFamily="49" charset="0"/>
              </a:rPr>
              <a:t>list</a:t>
            </a:r>
            <a:r>
              <a:rPr lang="en-US" altLang="ja-JP" sz="2000" b="0" dirty="0">
                <a:solidFill>
                  <a:srgbClr val="000000"/>
                </a:solidFill>
                <a:effectLst/>
                <a:latin typeface="Courier New" panose="02070309020205020404" pitchFamily="49" charset="0"/>
              </a:rPr>
              <a:t>[</a:t>
            </a:r>
            <a:r>
              <a:rPr lang="en" altLang="ja-JP" sz="2000" b="0" dirty="0">
                <a:solidFill>
                  <a:srgbClr val="A31515"/>
                </a:solidFill>
                <a:effectLst/>
                <a:latin typeface="Courier New" panose="02070309020205020404" pitchFamily="49" charset="0"/>
              </a:rPr>
              <a:t>'</a:t>
            </a:r>
            <a:r>
              <a:rPr lang="en-US" altLang="ja-JP" sz="2000" b="0" dirty="0">
                <a:solidFill>
                  <a:srgbClr val="A31515"/>
                </a:solidFill>
                <a:effectLst/>
                <a:latin typeface="Courier New" panose="02070309020205020404" pitchFamily="49" charset="0"/>
              </a:rPr>
              <a:t>tooth exist</a:t>
            </a:r>
            <a:r>
              <a:rPr lang="en" altLang="ja-JP" sz="2000" b="0" dirty="0">
                <a:solidFill>
                  <a:srgbClr val="A31515"/>
                </a:solidFill>
                <a:effectLst/>
                <a:latin typeface="Courier New" panose="02070309020205020404" pitchFamily="49" charset="0"/>
              </a:rPr>
              <a:t>'</a:t>
            </a:r>
            <a:r>
              <a:rPr lang="en-US" altLang="ja-JP" sz="2000" b="0" dirty="0">
                <a:solidFill>
                  <a:srgbClr val="000000"/>
                </a:solidFill>
                <a:effectLst/>
                <a:latin typeface="Courier New" panose="02070309020205020404" pitchFamily="49" charset="0"/>
              </a:rPr>
              <a:t>] = </a:t>
            </a:r>
            <a:r>
              <a:rPr lang="en-US" altLang="ja-JP" sz="2000" b="0" dirty="0">
                <a:solidFill>
                  <a:srgbClr val="0000FF"/>
                </a:solidFill>
                <a:effectLst/>
                <a:latin typeface="Courier New" panose="02070309020205020404" pitchFamily="49" charset="0"/>
              </a:rPr>
              <a:t>None</a:t>
            </a:r>
            <a:endParaRPr lang="en-US" altLang="ja-JP" sz="2000" b="0" dirty="0">
              <a:solidFill>
                <a:srgbClr val="000000"/>
              </a:solidFill>
              <a:effectLst/>
              <a:latin typeface="Courier New" panose="02070309020205020404" pitchFamily="49" charset="0"/>
            </a:endParaRPr>
          </a:p>
          <a:p>
            <a:r>
              <a:rPr lang="en-US" altLang="ja-JP" sz="2000" b="0" dirty="0">
                <a:solidFill>
                  <a:srgbClr val="795E26"/>
                </a:solidFill>
                <a:effectLst/>
                <a:latin typeface="Courier New" panose="02070309020205020404" pitchFamily="49" charset="0"/>
              </a:rPr>
              <a:t>print</a:t>
            </a:r>
            <a:r>
              <a:rPr lang="en-US" altLang="ja-JP" sz="2000" b="0" dirty="0">
                <a:solidFill>
                  <a:srgbClr val="000000"/>
                </a:solidFill>
                <a:effectLst/>
                <a:latin typeface="Courier New" panose="02070309020205020404" pitchFamily="49" charset="0"/>
              </a:rPr>
              <a:t>(</a:t>
            </a:r>
            <a:r>
              <a:rPr lang="en-US" altLang="ja-JP" sz="2000" dirty="0" err="1">
                <a:solidFill>
                  <a:srgbClr val="000000"/>
                </a:solidFill>
                <a:latin typeface="Courier New" panose="02070309020205020404" pitchFamily="49" charset="0"/>
              </a:rPr>
              <a:t>k</a:t>
            </a:r>
            <a:r>
              <a:rPr lang="en-US" altLang="ja-JP" sz="2000" b="0" dirty="0" err="1">
                <a:solidFill>
                  <a:srgbClr val="000000"/>
                </a:solidFill>
                <a:effectLst/>
                <a:latin typeface="Courier New" panose="02070309020205020404" pitchFamily="49" charset="0"/>
              </a:rPr>
              <a:t>list</a:t>
            </a:r>
            <a:r>
              <a:rPr lang="en-US" altLang="ja-JP" sz="2000" b="0" dirty="0">
                <a:solidFill>
                  <a:srgbClr val="000000"/>
                </a:solidFill>
                <a:effectLst/>
                <a:latin typeface="Courier New" panose="02070309020205020404" pitchFamily="49" charset="0"/>
              </a:rPr>
              <a:t>)</a:t>
            </a:r>
          </a:p>
        </p:txBody>
      </p:sp>
      <p:sp>
        <p:nvSpPr>
          <p:cNvPr id="13" name="テキスト ボックス 12">
            <a:extLst>
              <a:ext uri="{FF2B5EF4-FFF2-40B4-BE49-F238E27FC236}">
                <a16:creationId xmlns:a16="http://schemas.microsoft.com/office/drawing/2014/main" id="{E9F08FF9-8F6D-3D0F-7DF3-D63FA961F1BA}"/>
              </a:ext>
            </a:extLst>
          </p:cNvPr>
          <p:cNvSpPr txBox="1"/>
          <p:nvPr/>
        </p:nvSpPr>
        <p:spPr>
          <a:xfrm>
            <a:off x="3389300" y="1045557"/>
            <a:ext cx="1759473" cy="369332"/>
          </a:xfrm>
          <a:prstGeom prst="rect">
            <a:avLst/>
          </a:prstGeom>
          <a:noFill/>
          <a:ln>
            <a:solidFill>
              <a:schemeClr val="tx1"/>
            </a:solidFill>
          </a:ln>
        </p:spPr>
        <p:txBody>
          <a:bodyPr wrap="square">
            <a:spAutoFit/>
          </a:bodyPr>
          <a:lstStyle>
            <a:defPPr>
              <a:defRPr lang="ja-JP"/>
            </a:defPPr>
            <a:lvl1pPr>
              <a:defRPr/>
            </a:lvl1pPr>
          </a:lstStyle>
          <a:p>
            <a:r>
              <a:rPr lang="en-US" altLang="ja-JP"/>
              <a:t>tooth exist</a:t>
            </a:r>
            <a:r>
              <a:rPr lang="ja-JP" altLang="en-US"/>
              <a:t>列</a:t>
            </a:r>
            <a:endParaRPr lang="en-US" altLang="ja-JP"/>
          </a:p>
        </p:txBody>
      </p:sp>
      <p:sp>
        <p:nvSpPr>
          <p:cNvPr id="3" name="テキスト ボックス 2">
            <a:extLst>
              <a:ext uri="{FF2B5EF4-FFF2-40B4-BE49-F238E27FC236}">
                <a16:creationId xmlns:a16="http://schemas.microsoft.com/office/drawing/2014/main" id="{84C7FF2A-D2AE-FB13-1C4A-5526013C5D89}"/>
              </a:ext>
            </a:extLst>
          </p:cNvPr>
          <p:cNvSpPr txBox="1"/>
          <p:nvPr/>
        </p:nvSpPr>
        <p:spPr>
          <a:xfrm>
            <a:off x="1" y="13787"/>
            <a:ext cx="2416366" cy="461665"/>
          </a:xfrm>
          <a:prstGeom prst="rect">
            <a:avLst/>
          </a:prstGeom>
          <a:noFill/>
          <a:ln w="19050">
            <a:solidFill>
              <a:srgbClr val="00B0F0"/>
            </a:solidFill>
          </a:ln>
        </p:spPr>
        <p:txBody>
          <a:bodyPr wrap="square">
            <a:spAutoFit/>
          </a:bodyPr>
          <a:lstStyle/>
          <a:p>
            <a:r>
              <a:rPr lang="ja-JP" altLang="en-US" sz="2400"/>
              <a:t>歯の本数を集計</a:t>
            </a:r>
          </a:p>
        </p:txBody>
      </p:sp>
      <p:sp>
        <p:nvSpPr>
          <p:cNvPr id="7" name="テキスト ボックス 6">
            <a:extLst>
              <a:ext uri="{FF2B5EF4-FFF2-40B4-BE49-F238E27FC236}">
                <a16:creationId xmlns:a16="http://schemas.microsoft.com/office/drawing/2014/main" id="{620E6E34-DEAA-910E-5C72-739298D08827}"/>
              </a:ext>
            </a:extLst>
          </p:cNvPr>
          <p:cNvSpPr txBox="1"/>
          <p:nvPr/>
        </p:nvSpPr>
        <p:spPr>
          <a:xfrm>
            <a:off x="5299927" y="891454"/>
            <a:ext cx="5374544" cy="400110"/>
          </a:xfrm>
          <a:prstGeom prst="rect">
            <a:avLst/>
          </a:prstGeom>
          <a:solidFill>
            <a:schemeClr val="bg1"/>
          </a:solidFill>
          <a:ln>
            <a:solidFill>
              <a:schemeClr val="tx1"/>
            </a:solidFill>
          </a:ln>
        </p:spPr>
        <p:txBody>
          <a:bodyPr wrap="square">
            <a:spAutoFit/>
          </a:bodyPr>
          <a:lstStyle/>
          <a:p>
            <a:r>
              <a:rPr lang="ja-JP" altLang="en-US" sz="2000" b="0" dirty="0">
                <a:solidFill>
                  <a:srgbClr val="000000"/>
                </a:solidFill>
                <a:effectLst/>
                <a:latin typeface="Courier New" panose="02070309020205020404" pitchFamily="49" charset="0"/>
              </a:rPr>
              <a:t>列を追加する</a:t>
            </a:r>
            <a:endParaRPr lang="en-US" altLang="ja-JP" sz="2000" b="0" dirty="0">
              <a:solidFill>
                <a:srgbClr val="000000"/>
              </a:solidFill>
              <a:effectLst/>
              <a:latin typeface="Courier New" panose="02070309020205020404" pitchFamily="49" charset="0"/>
            </a:endParaRPr>
          </a:p>
        </p:txBody>
      </p:sp>
      <p:sp>
        <p:nvSpPr>
          <p:cNvPr id="9" name="テキスト ボックス 8">
            <a:extLst>
              <a:ext uri="{FF2B5EF4-FFF2-40B4-BE49-F238E27FC236}">
                <a16:creationId xmlns:a16="http://schemas.microsoft.com/office/drawing/2014/main" id="{D7DE487E-641E-0D09-E26B-99DC9A43A430}"/>
              </a:ext>
            </a:extLst>
          </p:cNvPr>
          <p:cNvSpPr txBox="1"/>
          <p:nvPr/>
        </p:nvSpPr>
        <p:spPr>
          <a:xfrm>
            <a:off x="5299927" y="324291"/>
            <a:ext cx="1874327" cy="461665"/>
          </a:xfrm>
          <a:prstGeom prst="rect">
            <a:avLst/>
          </a:prstGeom>
          <a:noFill/>
        </p:spPr>
        <p:txBody>
          <a:bodyPr wrap="square">
            <a:spAutoFit/>
          </a:bodyPr>
          <a:lstStyle/>
          <a:p>
            <a:r>
              <a:rPr lang="ja-JP" altLang="en-US" sz="2400" b="1" i="0">
                <a:solidFill>
                  <a:srgbClr val="212121"/>
                </a:solidFill>
                <a:effectLst/>
                <a:latin typeface="Roboto" panose="02000000000000000000" pitchFamily="2" charset="0"/>
              </a:rPr>
              <a:t>コード</a:t>
            </a:r>
            <a:r>
              <a:rPr lang="en-US" altLang="ja-JP" sz="2400" b="1" i="0" dirty="0">
                <a:solidFill>
                  <a:srgbClr val="212121"/>
                </a:solidFill>
                <a:effectLst/>
                <a:latin typeface="Roboto" panose="02000000000000000000" pitchFamily="2" charset="0"/>
              </a:rPr>
              <a:t>11-1</a:t>
            </a:r>
            <a:endParaRPr lang="ja-JP" altLang="en-US" sz="2400" b="1"/>
          </a:p>
        </p:txBody>
      </p:sp>
      <p:cxnSp>
        <p:nvCxnSpPr>
          <p:cNvPr id="5" name="直線矢印コネクタ 4">
            <a:extLst>
              <a:ext uri="{FF2B5EF4-FFF2-40B4-BE49-F238E27FC236}">
                <a16:creationId xmlns:a16="http://schemas.microsoft.com/office/drawing/2014/main" id="{795ED2F3-2A73-1127-7B93-F03CF59FCD83}"/>
              </a:ext>
            </a:extLst>
          </p:cNvPr>
          <p:cNvCxnSpPr>
            <a:cxnSpLocks/>
          </p:cNvCxnSpPr>
          <p:nvPr/>
        </p:nvCxnSpPr>
        <p:spPr>
          <a:xfrm flipH="1">
            <a:off x="1236751" y="933766"/>
            <a:ext cx="0" cy="551012"/>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6" name="テキスト ボックス 5">
            <a:extLst>
              <a:ext uri="{FF2B5EF4-FFF2-40B4-BE49-F238E27FC236}">
                <a16:creationId xmlns:a16="http://schemas.microsoft.com/office/drawing/2014/main" id="{0E41CB20-111C-6C4E-004B-1F543102EB22}"/>
              </a:ext>
            </a:extLst>
          </p:cNvPr>
          <p:cNvSpPr txBox="1"/>
          <p:nvPr/>
        </p:nvSpPr>
        <p:spPr>
          <a:xfrm>
            <a:off x="-1" y="525921"/>
            <a:ext cx="2555665" cy="400110"/>
          </a:xfrm>
          <a:prstGeom prst="rect">
            <a:avLst/>
          </a:prstGeom>
          <a:solidFill>
            <a:schemeClr val="bg1"/>
          </a:solidFill>
          <a:ln>
            <a:solidFill>
              <a:schemeClr val="tx1"/>
            </a:solidFill>
          </a:ln>
        </p:spPr>
        <p:txBody>
          <a:bodyPr wrap="square">
            <a:spAutoFit/>
          </a:bodyPr>
          <a:lstStyle/>
          <a:p>
            <a:r>
              <a:rPr lang="en-US" altLang="ja-JP" sz="2000" b="1" dirty="0" err="1">
                <a:solidFill>
                  <a:srgbClr val="FF0000"/>
                </a:solidFill>
              </a:rPr>
              <a:t>klist</a:t>
            </a:r>
            <a:r>
              <a:rPr lang="ja-JP" altLang="en-US" sz="2000" b="1" dirty="0">
                <a:solidFill>
                  <a:srgbClr val="FF0000"/>
                </a:solidFill>
              </a:rPr>
              <a:t>データフレーム</a:t>
            </a:r>
          </a:p>
        </p:txBody>
      </p:sp>
      <p:pic>
        <p:nvPicPr>
          <p:cNvPr id="8" name="図 7">
            <a:extLst>
              <a:ext uri="{FF2B5EF4-FFF2-40B4-BE49-F238E27FC236}">
                <a16:creationId xmlns:a16="http://schemas.microsoft.com/office/drawing/2014/main" id="{EB4F8BD1-2E9B-C9EA-C0D7-DD7275C5D3C6}"/>
              </a:ext>
            </a:extLst>
          </p:cNvPr>
          <p:cNvPicPr>
            <a:picLocks noChangeAspect="1"/>
          </p:cNvPicPr>
          <p:nvPr/>
        </p:nvPicPr>
        <p:blipFill>
          <a:blip r:embed="rId2"/>
          <a:stretch>
            <a:fillRect/>
          </a:stretch>
        </p:blipFill>
        <p:spPr>
          <a:xfrm>
            <a:off x="5299927" y="2147424"/>
            <a:ext cx="6824340" cy="3353339"/>
          </a:xfrm>
          <a:prstGeom prst="rect">
            <a:avLst/>
          </a:prstGeom>
        </p:spPr>
      </p:pic>
      <p:sp>
        <p:nvSpPr>
          <p:cNvPr id="10" name="矢印: 右 9">
            <a:extLst>
              <a:ext uri="{FF2B5EF4-FFF2-40B4-BE49-F238E27FC236}">
                <a16:creationId xmlns:a16="http://schemas.microsoft.com/office/drawing/2014/main" id="{C4B62192-853B-AB76-6AF8-D4F609B8E6CF}"/>
              </a:ext>
            </a:extLst>
          </p:cNvPr>
          <p:cNvSpPr/>
          <p:nvPr/>
        </p:nvSpPr>
        <p:spPr>
          <a:xfrm>
            <a:off x="10123291" y="5529612"/>
            <a:ext cx="1102360" cy="973783"/>
          </a:xfrm>
          <a:prstGeom prst="rightArrow">
            <a:avLst/>
          </a:prstGeom>
          <a:solidFill>
            <a:schemeClr val="bg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en-US" altLang="ja-JP" b="1" dirty="0" err="1">
                <a:solidFill>
                  <a:schemeClr val="tx1"/>
                </a:solidFill>
              </a:rPr>
              <a:t>Colab</a:t>
            </a:r>
            <a:endParaRPr kumimoji="1" lang="ja-JP" altLang="en-US" b="1" dirty="0">
              <a:solidFill>
                <a:schemeClr val="tx1"/>
              </a:solidFill>
            </a:endParaRPr>
          </a:p>
        </p:txBody>
      </p:sp>
      <p:sp>
        <p:nvSpPr>
          <p:cNvPr id="11" name="正方形/長方形 10">
            <a:extLst>
              <a:ext uri="{FF2B5EF4-FFF2-40B4-BE49-F238E27FC236}">
                <a16:creationId xmlns:a16="http://schemas.microsoft.com/office/drawing/2014/main" id="{9F043A7D-47D2-2262-AE7B-B354C0775791}"/>
              </a:ext>
            </a:extLst>
          </p:cNvPr>
          <p:cNvSpPr/>
          <p:nvPr/>
        </p:nvSpPr>
        <p:spPr>
          <a:xfrm>
            <a:off x="10532532" y="2221653"/>
            <a:ext cx="1205655" cy="250614"/>
          </a:xfrm>
          <a:prstGeom prst="rect">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4" name="正方形/長方形 13">
            <a:extLst>
              <a:ext uri="{FF2B5EF4-FFF2-40B4-BE49-F238E27FC236}">
                <a16:creationId xmlns:a16="http://schemas.microsoft.com/office/drawing/2014/main" id="{9FF5D1B7-493A-CD91-AED2-0C7BD17D4295}"/>
              </a:ext>
            </a:extLst>
          </p:cNvPr>
          <p:cNvSpPr/>
          <p:nvPr/>
        </p:nvSpPr>
        <p:spPr>
          <a:xfrm>
            <a:off x="11480800" y="2472266"/>
            <a:ext cx="565574" cy="2546773"/>
          </a:xfrm>
          <a:prstGeom prst="rect">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3811601358"/>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a:extLst>
              <a:ext uri="{FF2B5EF4-FFF2-40B4-BE49-F238E27FC236}">
                <a16:creationId xmlns:a16="http://schemas.microsoft.com/office/drawing/2014/main" id="{2CD95FF8-0F83-758E-C8C6-E9A68089313F}"/>
              </a:ext>
            </a:extLst>
          </p:cNvPr>
          <p:cNvSpPr>
            <a:spLocks noGrp="1"/>
          </p:cNvSpPr>
          <p:nvPr>
            <p:ph type="sldNum" sz="quarter" idx="12"/>
          </p:nvPr>
        </p:nvSpPr>
        <p:spPr/>
        <p:txBody>
          <a:bodyPr/>
          <a:lstStyle/>
          <a:p>
            <a:fld id="{D0DED96A-F066-47E4-9553-675BF6234992}" type="slidenum">
              <a:rPr kumimoji="1" lang="ja-JP" altLang="en-US" smtClean="0"/>
              <a:t>38</a:t>
            </a:fld>
            <a:endParaRPr kumimoji="1" lang="ja-JP" altLang="en-US"/>
          </a:p>
        </p:txBody>
      </p:sp>
      <p:sp>
        <p:nvSpPr>
          <p:cNvPr id="6" name="正方形/長方形 5">
            <a:extLst>
              <a:ext uri="{FF2B5EF4-FFF2-40B4-BE49-F238E27FC236}">
                <a16:creationId xmlns:a16="http://schemas.microsoft.com/office/drawing/2014/main" id="{49491B3E-8D56-00BB-0F19-5A174AD69B00}"/>
              </a:ext>
            </a:extLst>
          </p:cNvPr>
          <p:cNvSpPr/>
          <p:nvPr/>
        </p:nvSpPr>
        <p:spPr>
          <a:xfrm>
            <a:off x="351130" y="1496831"/>
            <a:ext cx="8869562" cy="5254539"/>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 name="テキスト ボックス 9">
            <a:extLst>
              <a:ext uri="{FF2B5EF4-FFF2-40B4-BE49-F238E27FC236}">
                <a16:creationId xmlns:a16="http://schemas.microsoft.com/office/drawing/2014/main" id="{F2A67C71-44D9-250F-AD0C-44BA9F500C53}"/>
              </a:ext>
            </a:extLst>
          </p:cNvPr>
          <p:cNvSpPr txBox="1"/>
          <p:nvPr/>
        </p:nvSpPr>
        <p:spPr>
          <a:xfrm>
            <a:off x="7410988" y="1045557"/>
            <a:ext cx="1759473" cy="369332"/>
          </a:xfrm>
          <a:prstGeom prst="rect">
            <a:avLst/>
          </a:prstGeom>
          <a:noFill/>
          <a:ln>
            <a:solidFill>
              <a:schemeClr val="tx1"/>
            </a:solidFill>
          </a:ln>
        </p:spPr>
        <p:txBody>
          <a:bodyPr wrap="square">
            <a:spAutoFit/>
          </a:bodyPr>
          <a:lstStyle>
            <a:defPPr>
              <a:defRPr lang="ja-JP"/>
            </a:defPPr>
            <a:lvl1pPr>
              <a:defRPr/>
            </a:lvl1pPr>
          </a:lstStyle>
          <a:p>
            <a:r>
              <a:rPr lang="en-US" altLang="ja-JP"/>
              <a:t>tooth exist</a:t>
            </a:r>
            <a:r>
              <a:rPr lang="ja-JP" altLang="en-US"/>
              <a:t>列</a:t>
            </a:r>
            <a:endParaRPr lang="en-US" altLang="ja-JP"/>
          </a:p>
        </p:txBody>
      </p:sp>
      <p:sp>
        <p:nvSpPr>
          <p:cNvPr id="11" name="正方形/長方形 10">
            <a:extLst>
              <a:ext uri="{FF2B5EF4-FFF2-40B4-BE49-F238E27FC236}">
                <a16:creationId xmlns:a16="http://schemas.microsoft.com/office/drawing/2014/main" id="{E1F9DC03-289E-95FB-127D-0ED81A4C48DF}"/>
              </a:ext>
            </a:extLst>
          </p:cNvPr>
          <p:cNvSpPr/>
          <p:nvPr/>
        </p:nvSpPr>
        <p:spPr>
          <a:xfrm>
            <a:off x="7436718" y="1500808"/>
            <a:ext cx="1620718" cy="5250562"/>
          </a:xfrm>
          <a:prstGeom prst="rect">
            <a:avLst/>
          </a:prstGeom>
          <a:solidFill>
            <a:srgbClr val="92D05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6" name="正方形/長方形 15">
            <a:extLst>
              <a:ext uri="{FF2B5EF4-FFF2-40B4-BE49-F238E27FC236}">
                <a16:creationId xmlns:a16="http://schemas.microsoft.com/office/drawing/2014/main" id="{7F848F27-F258-8EA9-B2C6-78077508CC69}"/>
              </a:ext>
            </a:extLst>
          </p:cNvPr>
          <p:cNvSpPr/>
          <p:nvPr/>
        </p:nvSpPr>
        <p:spPr>
          <a:xfrm>
            <a:off x="2425703" y="1587398"/>
            <a:ext cx="1208226" cy="5163972"/>
          </a:xfrm>
          <a:prstGeom prst="rect">
            <a:avLst/>
          </a:prstGeom>
          <a:solidFill>
            <a:schemeClr val="accent4">
              <a:lumMod val="60000"/>
              <a:lumOff val="4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7" name="正方形/長方形 16">
            <a:extLst>
              <a:ext uri="{FF2B5EF4-FFF2-40B4-BE49-F238E27FC236}">
                <a16:creationId xmlns:a16="http://schemas.microsoft.com/office/drawing/2014/main" id="{D7CE66C6-CAF9-6D8A-5A69-37B15D62FDBB}"/>
              </a:ext>
            </a:extLst>
          </p:cNvPr>
          <p:cNvSpPr/>
          <p:nvPr/>
        </p:nvSpPr>
        <p:spPr>
          <a:xfrm>
            <a:off x="2425703" y="1587398"/>
            <a:ext cx="1208226" cy="278295"/>
          </a:xfrm>
          <a:prstGeom prst="rect">
            <a:avLst/>
          </a:prstGeom>
          <a:solidFill>
            <a:srgbClr val="00B0F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ja-JP" altLang="en-US">
                <a:solidFill>
                  <a:srgbClr val="FFFF00"/>
                </a:solidFill>
              </a:rPr>
              <a:t>残存歯</a:t>
            </a:r>
            <a:endParaRPr kumimoji="1" lang="ja-JP" altLang="en-US">
              <a:solidFill>
                <a:srgbClr val="FFFF00"/>
              </a:solidFill>
            </a:endParaRPr>
          </a:p>
        </p:txBody>
      </p:sp>
      <p:sp>
        <p:nvSpPr>
          <p:cNvPr id="18" name="正方形/長方形 17">
            <a:extLst>
              <a:ext uri="{FF2B5EF4-FFF2-40B4-BE49-F238E27FC236}">
                <a16:creationId xmlns:a16="http://schemas.microsoft.com/office/drawing/2014/main" id="{06EE5826-7A58-26BE-8B3F-A59AE6D7B4DD}"/>
              </a:ext>
            </a:extLst>
          </p:cNvPr>
          <p:cNvSpPr/>
          <p:nvPr/>
        </p:nvSpPr>
        <p:spPr>
          <a:xfrm>
            <a:off x="2425703" y="1869129"/>
            <a:ext cx="1208226" cy="278295"/>
          </a:xfrm>
          <a:prstGeom prst="rect">
            <a:avLst/>
          </a:prstGeom>
          <a:solidFill>
            <a:srgbClr val="00B0F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ja-JP" altLang="en-US">
                <a:solidFill>
                  <a:srgbClr val="FFFF00"/>
                </a:solidFill>
              </a:rPr>
              <a:t>残存歯</a:t>
            </a:r>
            <a:endParaRPr kumimoji="1" lang="ja-JP" altLang="en-US">
              <a:solidFill>
                <a:srgbClr val="FFFF00"/>
              </a:solidFill>
            </a:endParaRPr>
          </a:p>
        </p:txBody>
      </p:sp>
      <p:sp>
        <p:nvSpPr>
          <p:cNvPr id="19" name="正方形/長方形 18">
            <a:extLst>
              <a:ext uri="{FF2B5EF4-FFF2-40B4-BE49-F238E27FC236}">
                <a16:creationId xmlns:a16="http://schemas.microsoft.com/office/drawing/2014/main" id="{BC5311BF-0C45-78FB-BE42-DF7C6DE663A3}"/>
              </a:ext>
            </a:extLst>
          </p:cNvPr>
          <p:cNvSpPr/>
          <p:nvPr/>
        </p:nvSpPr>
        <p:spPr>
          <a:xfrm>
            <a:off x="2425703" y="2150860"/>
            <a:ext cx="1208226" cy="278295"/>
          </a:xfrm>
          <a:prstGeom prst="rect">
            <a:avLst/>
          </a:prstGeom>
          <a:solidFill>
            <a:srgbClr val="00B0F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ja-JP" altLang="en-US">
                <a:solidFill>
                  <a:srgbClr val="FFFF00"/>
                </a:solidFill>
              </a:rPr>
              <a:t>残存歯</a:t>
            </a:r>
            <a:endParaRPr kumimoji="1" lang="ja-JP" altLang="en-US">
              <a:solidFill>
                <a:srgbClr val="FFFF00"/>
              </a:solidFill>
            </a:endParaRPr>
          </a:p>
        </p:txBody>
      </p:sp>
      <p:sp>
        <p:nvSpPr>
          <p:cNvPr id="20" name="正方形/長方形 19">
            <a:extLst>
              <a:ext uri="{FF2B5EF4-FFF2-40B4-BE49-F238E27FC236}">
                <a16:creationId xmlns:a16="http://schemas.microsoft.com/office/drawing/2014/main" id="{F38A5FAD-B27D-98FC-511D-B85BBEE23BEC}"/>
              </a:ext>
            </a:extLst>
          </p:cNvPr>
          <p:cNvSpPr/>
          <p:nvPr/>
        </p:nvSpPr>
        <p:spPr>
          <a:xfrm>
            <a:off x="2425703" y="2432591"/>
            <a:ext cx="1208226" cy="278295"/>
          </a:xfrm>
          <a:prstGeom prst="rect">
            <a:avLst/>
          </a:prstGeom>
          <a:solidFill>
            <a:srgbClr val="00B0F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ja-JP" altLang="en-US" b="1">
                <a:solidFill>
                  <a:srgbClr val="FFFF00"/>
                </a:solidFill>
              </a:rPr>
              <a:t>喪失歯</a:t>
            </a:r>
            <a:endParaRPr kumimoji="1" lang="ja-JP" altLang="en-US" b="1">
              <a:solidFill>
                <a:srgbClr val="FFFF00"/>
              </a:solidFill>
            </a:endParaRPr>
          </a:p>
        </p:txBody>
      </p:sp>
      <p:sp>
        <p:nvSpPr>
          <p:cNvPr id="21" name="正方形/長方形 20">
            <a:extLst>
              <a:ext uri="{FF2B5EF4-FFF2-40B4-BE49-F238E27FC236}">
                <a16:creationId xmlns:a16="http://schemas.microsoft.com/office/drawing/2014/main" id="{E84BBA4A-9731-785D-E444-9B5DFE907F45}"/>
              </a:ext>
            </a:extLst>
          </p:cNvPr>
          <p:cNvSpPr/>
          <p:nvPr/>
        </p:nvSpPr>
        <p:spPr>
          <a:xfrm>
            <a:off x="2425703" y="2714321"/>
            <a:ext cx="1208226" cy="278295"/>
          </a:xfrm>
          <a:prstGeom prst="rect">
            <a:avLst/>
          </a:prstGeom>
          <a:solidFill>
            <a:srgbClr val="00B0F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ja-JP" altLang="en-US">
                <a:solidFill>
                  <a:srgbClr val="FFFF00"/>
                </a:solidFill>
              </a:rPr>
              <a:t>残存歯</a:t>
            </a:r>
            <a:endParaRPr kumimoji="1" lang="ja-JP" altLang="en-US">
              <a:solidFill>
                <a:srgbClr val="FFFF00"/>
              </a:solidFill>
            </a:endParaRPr>
          </a:p>
        </p:txBody>
      </p:sp>
      <p:sp>
        <p:nvSpPr>
          <p:cNvPr id="22" name="正方形/長方形 21">
            <a:extLst>
              <a:ext uri="{FF2B5EF4-FFF2-40B4-BE49-F238E27FC236}">
                <a16:creationId xmlns:a16="http://schemas.microsoft.com/office/drawing/2014/main" id="{E922F065-3308-0526-FCE1-68ABC797C8AC}"/>
              </a:ext>
            </a:extLst>
          </p:cNvPr>
          <p:cNvSpPr/>
          <p:nvPr/>
        </p:nvSpPr>
        <p:spPr>
          <a:xfrm>
            <a:off x="2425703" y="3602678"/>
            <a:ext cx="1208226" cy="278295"/>
          </a:xfrm>
          <a:prstGeom prst="rect">
            <a:avLst/>
          </a:prstGeom>
          <a:solidFill>
            <a:srgbClr val="00B05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ja-JP" altLang="en-US">
                <a:solidFill>
                  <a:srgbClr val="FFFF00"/>
                </a:solidFill>
              </a:rPr>
              <a:t>残存歯</a:t>
            </a:r>
            <a:endParaRPr kumimoji="1" lang="ja-JP" altLang="en-US">
              <a:solidFill>
                <a:srgbClr val="FFFF00"/>
              </a:solidFill>
            </a:endParaRPr>
          </a:p>
        </p:txBody>
      </p:sp>
      <p:sp>
        <p:nvSpPr>
          <p:cNvPr id="23" name="正方形/長方形 22">
            <a:extLst>
              <a:ext uri="{FF2B5EF4-FFF2-40B4-BE49-F238E27FC236}">
                <a16:creationId xmlns:a16="http://schemas.microsoft.com/office/drawing/2014/main" id="{50755BB6-FF40-4CE8-EC86-50A5E891ADDC}"/>
              </a:ext>
            </a:extLst>
          </p:cNvPr>
          <p:cNvSpPr/>
          <p:nvPr/>
        </p:nvSpPr>
        <p:spPr>
          <a:xfrm>
            <a:off x="2425703" y="4828382"/>
            <a:ext cx="1208226" cy="278295"/>
          </a:xfrm>
          <a:prstGeom prst="rect">
            <a:avLst/>
          </a:prstGeom>
          <a:solidFill>
            <a:srgbClr val="C0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ja-JP" altLang="en-US">
                <a:solidFill>
                  <a:srgbClr val="FFFF00"/>
                </a:solidFill>
              </a:rPr>
              <a:t>残存歯</a:t>
            </a:r>
            <a:endParaRPr kumimoji="1" lang="ja-JP" altLang="en-US">
              <a:solidFill>
                <a:srgbClr val="FFFF00"/>
              </a:solidFill>
            </a:endParaRPr>
          </a:p>
        </p:txBody>
      </p:sp>
      <p:sp>
        <p:nvSpPr>
          <p:cNvPr id="24" name="正方形/長方形 23">
            <a:extLst>
              <a:ext uri="{FF2B5EF4-FFF2-40B4-BE49-F238E27FC236}">
                <a16:creationId xmlns:a16="http://schemas.microsoft.com/office/drawing/2014/main" id="{E0BFBB9D-954C-27B4-B2C0-703685573D6E}"/>
              </a:ext>
            </a:extLst>
          </p:cNvPr>
          <p:cNvSpPr/>
          <p:nvPr/>
        </p:nvSpPr>
        <p:spPr>
          <a:xfrm>
            <a:off x="2425703" y="5109424"/>
            <a:ext cx="1208226" cy="278295"/>
          </a:xfrm>
          <a:prstGeom prst="rect">
            <a:avLst/>
          </a:prstGeom>
          <a:solidFill>
            <a:srgbClr val="C0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ja-JP" altLang="en-US">
                <a:solidFill>
                  <a:srgbClr val="FFFF00"/>
                </a:solidFill>
              </a:rPr>
              <a:t>残存歯</a:t>
            </a:r>
            <a:endParaRPr kumimoji="1" lang="ja-JP" altLang="en-US">
              <a:solidFill>
                <a:srgbClr val="FFFF00"/>
              </a:solidFill>
            </a:endParaRPr>
          </a:p>
        </p:txBody>
      </p:sp>
      <p:sp>
        <p:nvSpPr>
          <p:cNvPr id="25" name="正方形/長方形 24">
            <a:extLst>
              <a:ext uri="{FF2B5EF4-FFF2-40B4-BE49-F238E27FC236}">
                <a16:creationId xmlns:a16="http://schemas.microsoft.com/office/drawing/2014/main" id="{AC1600F6-5014-E1D1-1D5C-C102AE8F15C8}"/>
              </a:ext>
            </a:extLst>
          </p:cNvPr>
          <p:cNvSpPr/>
          <p:nvPr/>
        </p:nvSpPr>
        <p:spPr>
          <a:xfrm>
            <a:off x="2425703" y="5390465"/>
            <a:ext cx="1208226" cy="278295"/>
          </a:xfrm>
          <a:prstGeom prst="rect">
            <a:avLst/>
          </a:prstGeom>
          <a:solidFill>
            <a:srgbClr val="C0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ja-JP" altLang="en-US">
                <a:solidFill>
                  <a:srgbClr val="FFFF00"/>
                </a:solidFill>
              </a:rPr>
              <a:t>残存歯</a:t>
            </a:r>
            <a:endParaRPr kumimoji="1" lang="ja-JP" altLang="en-US">
              <a:solidFill>
                <a:srgbClr val="FFFF00"/>
              </a:solidFill>
            </a:endParaRPr>
          </a:p>
        </p:txBody>
      </p:sp>
      <p:sp>
        <p:nvSpPr>
          <p:cNvPr id="26" name="正方形/長方形 25">
            <a:extLst>
              <a:ext uri="{FF2B5EF4-FFF2-40B4-BE49-F238E27FC236}">
                <a16:creationId xmlns:a16="http://schemas.microsoft.com/office/drawing/2014/main" id="{7E2FD3AF-4F77-FD40-18F5-D170291B6750}"/>
              </a:ext>
            </a:extLst>
          </p:cNvPr>
          <p:cNvSpPr/>
          <p:nvPr/>
        </p:nvSpPr>
        <p:spPr>
          <a:xfrm>
            <a:off x="2425703" y="6194780"/>
            <a:ext cx="1208226" cy="278295"/>
          </a:xfrm>
          <a:prstGeom prst="rect">
            <a:avLst/>
          </a:prstGeom>
          <a:solidFill>
            <a:schemeClr val="bg2">
              <a:lumMod val="2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ja-JP" altLang="en-US" b="1">
                <a:solidFill>
                  <a:srgbClr val="FFFF00"/>
                </a:solidFill>
              </a:rPr>
              <a:t>喪失歯</a:t>
            </a:r>
            <a:endParaRPr kumimoji="1" lang="ja-JP" altLang="en-US" b="1">
              <a:solidFill>
                <a:srgbClr val="FFFF00"/>
              </a:solidFill>
            </a:endParaRPr>
          </a:p>
        </p:txBody>
      </p:sp>
      <p:sp>
        <p:nvSpPr>
          <p:cNvPr id="27" name="正方形/長方形 26">
            <a:extLst>
              <a:ext uri="{FF2B5EF4-FFF2-40B4-BE49-F238E27FC236}">
                <a16:creationId xmlns:a16="http://schemas.microsoft.com/office/drawing/2014/main" id="{9DB97892-1C89-13BC-751B-63C497F04AFF}"/>
              </a:ext>
            </a:extLst>
          </p:cNvPr>
          <p:cNvSpPr/>
          <p:nvPr/>
        </p:nvSpPr>
        <p:spPr>
          <a:xfrm>
            <a:off x="2425703" y="6475821"/>
            <a:ext cx="1208226" cy="278295"/>
          </a:xfrm>
          <a:prstGeom prst="rect">
            <a:avLst/>
          </a:prstGeom>
          <a:solidFill>
            <a:schemeClr val="bg2">
              <a:lumMod val="2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ja-JP" altLang="en-US" b="1">
                <a:solidFill>
                  <a:srgbClr val="FFFF00"/>
                </a:solidFill>
              </a:rPr>
              <a:t>喪失歯</a:t>
            </a:r>
            <a:endParaRPr kumimoji="1" lang="ja-JP" altLang="en-US" b="1">
              <a:solidFill>
                <a:srgbClr val="FFFF00"/>
              </a:solidFill>
            </a:endParaRPr>
          </a:p>
        </p:txBody>
      </p:sp>
      <p:sp>
        <p:nvSpPr>
          <p:cNvPr id="28" name="正方形/長方形 27">
            <a:extLst>
              <a:ext uri="{FF2B5EF4-FFF2-40B4-BE49-F238E27FC236}">
                <a16:creationId xmlns:a16="http://schemas.microsoft.com/office/drawing/2014/main" id="{BD067ECE-403D-58AB-F82F-93A1331CF370}"/>
              </a:ext>
            </a:extLst>
          </p:cNvPr>
          <p:cNvSpPr/>
          <p:nvPr/>
        </p:nvSpPr>
        <p:spPr>
          <a:xfrm>
            <a:off x="2425703" y="3893811"/>
            <a:ext cx="1208226" cy="278295"/>
          </a:xfrm>
          <a:prstGeom prst="rect">
            <a:avLst/>
          </a:prstGeom>
          <a:solidFill>
            <a:srgbClr val="00B05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ja-JP" altLang="en-US" b="1">
                <a:solidFill>
                  <a:srgbClr val="FFFF00"/>
                </a:solidFill>
              </a:rPr>
              <a:t>喪失歯</a:t>
            </a:r>
            <a:endParaRPr kumimoji="1" lang="ja-JP" altLang="en-US" b="1">
              <a:solidFill>
                <a:srgbClr val="FFFF00"/>
              </a:solidFill>
            </a:endParaRPr>
          </a:p>
        </p:txBody>
      </p:sp>
      <p:sp>
        <p:nvSpPr>
          <p:cNvPr id="29" name="正方形/長方形 28">
            <a:extLst>
              <a:ext uri="{FF2B5EF4-FFF2-40B4-BE49-F238E27FC236}">
                <a16:creationId xmlns:a16="http://schemas.microsoft.com/office/drawing/2014/main" id="{7B92EDD7-0236-F9AB-67A1-123F8425B6CB}"/>
              </a:ext>
            </a:extLst>
          </p:cNvPr>
          <p:cNvSpPr/>
          <p:nvPr/>
        </p:nvSpPr>
        <p:spPr>
          <a:xfrm>
            <a:off x="2425703" y="3321636"/>
            <a:ext cx="1208226" cy="278295"/>
          </a:xfrm>
          <a:prstGeom prst="rect">
            <a:avLst/>
          </a:prstGeom>
          <a:solidFill>
            <a:srgbClr val="00B05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ja-JP" altLang="en-US">
                <a:solidFill>
                  <a:srgbClr val="FFFF00"/>
                </a:solidFill>
              </a:rPr>
              <a:t>残存歯</a:t>
            </a:r>
            <a:endParaRPr kumimoji="1" lang="ja-JP" altLang="en-US">
              <a:solidFill>
                <a:srgbClr val="FFFF00"/>
              </a:solidFill>
            </a:endParaRPr>
          </a:p>
        </p:txBody>
      </p:sp>
      <p:sp>
        <p:nvSpPr>
          <p:cNvPr id="30" name="正方形/長方形 29">
            <a:extLst>
              <a:ext uri="{FF2B5EF4-FFF2-40B4-BE49-F238E27FC236}">
                <a16:creationId xmlns:a16="http://schemas.microsoft.com/office/drawing/2014/main" id="{48B2C613-5EC4-0E4C-DDA6-E8B927CAF8D1}"/>
              </a:ext>
            </a:extLst>
          </p:cNvPr>
          <p:cNvSpPr/>
          <p:nvPr/>
        </p:nvSpPr>
        <p:spPr>
          <a:xfrm>
            <a:off x="2361590" y="1533614"/>
            <a:ext cx="1325271" cy="365642"/>
          </a:xfrm>
          <a:prstGeom prst="rect">
            <a:avLst/>
          </a:prstGeom>
          <a:noFill/>
          <a:ln w="38100">
            <a:solidFill>
              <a:srgbClr val="FFFF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3" name="テキスト ボックス 32">
            <a:extLst>
              <a:ext uri="{FF2B5EF4-FFF2-40B4-BE49-F238E27FC236}">
                <a16:creationId xmlns:a16="http://schemas.microsoft.com/office/drawing/2014/main" id="{4056DCCB-AC32-E9DC-DAB2-D51DCC3BC60D}"/>
              </a:ext>
            </a:extLst>
          </p:cNvPr>
          <p:cNvSpPr txBox="1"/>
          <p:nvPr/>
        </p:nvSpPr>
        <p:spPr>
          <a:xfrm>
            <a:off x="4687960" y="2016100"/>
            <a:ext cx="1851582" cy="400110"/>
          </a:xfrm>
          <a:prstGeom prst="rect">
            <a:avLst/>
          </a:prstGeom>
          <a:solidFill>
            <a:schemeClr val="bg1"/>
          </a:solidFill>
          <a:ln>
            <a:solidFill>
              <a:schemeClr val="tx1"/>
            </a:solidFill>
          </a:ln>
        </p:spPr>
        <p:txBody>
          <a:bodyPr wrap="square">
            <a:spAutoFit/>
          </a:bodyPr>
          <a:lstStyle/>
          <a:p>
            <a:r>
              <a:rPr lang="en-US" altLang="ja-JP" sz="2000" b="1"/>
              <a:t>t == "</a:t>
            </a:r>
            <a:r>
              <a:rPr lang="ja-JP" altLang="en-US" sz="2000" b="1"/>
              <a:t>残存歯</a:t>
            </a:r>
            <a:r>
              <a:rPr lang="en-US" altLang="ja-JP" sz="2000" b="1"/>
              <a:t>"  </a:t>
            </a:r>
            <a:endParaRPr lang="ja-JP" altLang="en-US" sz="2000" b="1"/>
          </a:p>
        </p:txBody>
      </p:sp>
      <p:sp>
        <p:nvSpPr>
          <p:cNvPr id="34" name="テキスト ボックス 33">
            <a:extLst>
              <a:ext uri="{FF2B5EF4-FFF2-40B4-BE49-F238E27FC236}">
                <a16:creationId xmlns:a16="http://schemas.microsoft.com/office/drawing/2014/main" id="{B98B4D9D-2F1B-2BAB-B8EB-2995B610816E}"/>
              </a:ext>
            </a:extLst>
          </p:cNvPr>
          <p:cNvSpPr txBox="1"/>
          <p:nvPr/>
        </p:nvSpPr>
        <p:spPr>
          <a:xfrm>
            <a:off x="4687960" y="2453358"/>
            <a:ext cx="1851582" cy="400110"/>
          </a:xfrm>
          <a:prstGeom prst="rect">
            <a:avLst/>
          </a:prstGeom>
          <a:solidFill>
            <a:schemeClr val="bg1"/>
          </a:solidFill>
          <a:ln>
            <a:solidFill>
              <a:schemeClr val="tx1"/>
            </a:solidFill>
          </a:ln>
        </p:spPr>
        <p:txBody>
          <a:bodyPr wrap="square">
            <a:spAutoFit/>
          </a:bodyPr>
          <a:lstStyle/>
          <a:p>
            <a:r>
              <a:rPr lang="en-US" altLang="ja-JP" sz="2000" b="1"/>
              <a:t>  == "</a:t>
            </a:r>
            <a:r>
              <a:rPr lang="ja-JP" altLang="en-US" sz="2000" b="1"/>
              <a:t>喪失歯</a:t>
            </a:r>
            <a:r>
              <a:rPr lang="en-US" altLang="ja-JP" sz="2000" b="1"/>
              <a:t>"  </a:t>
            </a:r>
            <a:endParaRPr lang="ja-JP" altLang="en-US" sz="2000" b="1"/>
          </a:p>
        </p:txBody>
      </p:sp>
      <p:sp>
        <p:nvSpPr>
          <p:cNvPr id="35" name="テキスト ボックス 34">
            <a:extLst>
              <a:ext uri="{FF2B5EF4-FFF2-40B4-BE49-F238E27FC236}">
                <a16:creationId xmlns:a16="http://schemas.microsoft.com/office/drawing/2014/main" id="{24907E78-4787-746C-BEF2-741B4A0B7781}"/>
              </a:ext>
            </a:extLst>
          </p:cNvPr>
          <p:cNvSpPr txBox="1"/>
          <p:nvPr/>
        </p:nvSpPr>
        <p:spPr>
          <a:xfrm>
            <a:off x="6717273" y="2016100"/>
            <a:ext cx="890535" cy="400110"/>
          </a:xfrm>
          <a:prstGeom prst="rect">
            <a:avLst/>
          </a:prstGeom>
          <a:solidFill>
            <a:schemeClr val="bg1"/>
          </a:solidFill>
          <a:ln>
            <a:solidFill>
              <a:schemeClr val="tx1"/>
            </a:solidFill>
          </a:ln>
        </p:spPr>
        <p:txBody>
          <a:bodyPr wrap="square">
            <a:spAutoFit/>
          </a:bodyPr>
          <a:lstStyle/>
          <a:p>
            <a:pPr algn="ctr"/>
            <a:r>
              <a:rPr lang="en-US" altLang="ja-JP" sz="2000" b="1"/>
              <a:t>1</a:t>
            </a:r>
            <a:endParaRPr lang="ja-JP" altLang="en-US" sz="2000" b="1"/>
          </a:p>
        </p:txBody>
      </p:sp>
      <p:sp>
        <p:nvSpPr>
          <p:cNvPr id="36" name="正方形/長方形 35">
            <a:extLst>
              <a:ext uri="{FF2B5EF4-FFF2-40B4-BE49-F238E27FC236}">
                <a16:creationId xmlns:a16="http://schemas.microsoft.com/office/drawing/2014/main" id="{F3D10C2C-55F4-0B4D-3CC5-28F7F49FCE38}"/>
              </a:ext>
            </a:extLst>
          </p:cNvPr>
          <p:cNvSpPr/>
          <p:nvPr/>
        </p:nvSpPr>
        <p:spPr>
          <a:xfrm>
            <a:off x="8053243" y="1577890"/>
            <a:ext cx="406483" cy="277269"/>
          </a:xfrm>
          <a:prstGeom prst="rect">
            <a:avLst/>
          </a:prstGeom>
          <a:solidFill>
            <a:srgbClr val="00B0F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ltLang="ja-JP">
                <a:solidFill>
                  <a:srgbClr val="FFFF00"/>
                </a:solidFill>
              </a:rPr>
              <a:t>1</a:t>
            </a:r>
            <a:endParaRPr kumimoji="1" lang="ja-JP" altLang="en-US">
              <a:solidFill>
                <a:srgbClr val="FFFF00"/>
              </a:solidFill>
            </a:endParaRPr>
          </a:p>
        </p:txBody>
      </p:sp>
      <p:sp>
        <p:nvSpPr>
          <p:cNvPr id="37" name="テキスト ボックス 36">
            <a:extLst>
              <a:ext uri="{FF2B5EF4-FFF2-40B4-BE49-F238E27FC236}">
                <a16:creationId xmlns:a16="http://schemas.microsoft.com/office/drawing/2014/main" id="{761B4C6F-2FA3-3794-88BB-A0E5340A4264}"/>
              </a:ext>
            </a:extLst>
          </p:cNvPr>
          <p:cNvSpPr txBox="1"/>
          <p:nvPr/>
        </p:nvSpPr>
        <p:spPr>
          <a:xfrm>
            <a:off x="6717273" y="2453358"/>
            <a:ext cx="890535" cy="400110"/>
          </a:xfrm>
          <a:prstGeom prst="rect">
            <a:avLst/>
          </a:prstGeom>
          <a:solidFill>
            <a:schemeClr val="bg1"/>
          </a:solidFill>
          <a:ln>
            <a:solidFill>
              <a:schemeClr val="tx1"/>
            </a:solidFill>
          </a:ln>
        </p:spPr>
        <p:txBody>
          <a:bodyPr wrap="square">
            <a:spAutoFit/>
          </a:bodyPr>
          <a:lstStyle/>
          <a:p>
            <a:pPr algn="ctr"/>
            <a:r>
              <a:rPr lang="en-US" altLang="ja-JP" sz="2000" b="1"/>
              <a:t>0</a:t>
            </a:r>
            <a:endParaRPr lang="ja-JP" altLang="en-US" sz="2000" b="1"/>
          </a:p>
        </p:txBody>
      </p:sp>
      <p:sp>
        <p:nvSpPr>
          <p:cNvPr id="38" name="正方形/長方形 37">
            <a:extLst>
              <a:ext uri="{FF2B5EF4-FFF2-40B4-BE49-F238E27FC236}">
                <a16:creationId xmlns:a16="http://schemas.microsoft.com/office/drawing/2014/main" id="{CA90D8DB-99B9-E22E-D36C-2A50F9E4C523}"/>
              </a:ext>
            </a:extLst>
          </p:cNvPr>
          <p:cNvSpPr/>
          <p:nvPr/>
        </p:nvSpPr>
        <p:spPr>
          <a:xfrm>
            <a:off x="7976311" y="1531873"/>
            <a:ext cx="543954" cy="365642"/>
          </a:xfrm>
          <a:prstGeom prst="rect">
            <a:avLst/>
          </a:prstGeom>
          <a:noFill/>
          <a:ln w="38100">
            <a:solidFill>
              <a:srgbClr val="FFFF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39" name="直線矢印コネクタ 38">
            <a:extLst>
              <a:ext uri="{FF2B5EF4-FFF2-40B4-BE49-F238E27FC236}">
                <a16:creationId xmlns:a16="http://schemas.microsoft.com/office/drawing/2014/main" id="{EB30C119-F055-D1E7-994A-FC44C50111F8}"/>
              </a:ext>
            </a:extLst>
          </p:cNvPr>
          <p:cNvCxnSpPr>
            <a:cxnSpLocks/>
          </p:cNvCxnSpPr>
          <p:nvPr/>
        </p:nvCxnSpPr>
        <p:spPr>
          <a:xfrm>
            <a:off x="3779520" y="1695414"/>
            <a:ext cx="3548975" cy="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42" name="右中かっこ 41">
            <a:extLst>
              <a:ext uri="{FF2B5EF4-FFF2-40B4-BE49-F238E27FC236}">
                <a16:creationId xmlns:a16="http://schemas.microsoft.com/office/drawing/2014/main" id="{B424CA5D-0AD6-D552-1CB0-E78DE9C6A094}"/>
              </a:ext>
            </a:extLst>
          </p:cNvPr>
          <p:cNvSpPr/>
          <p:nvPr/>
        </p:nvSpPr>
        <p:spPr>
          <a:xfrm rot="5400000" flipH="1">
            <a:off x="6022140" y="1102118"/>
            <a:ext cx="345704" cy="1407964"/>
          </a:xfrm>
          <a:prstGeom prst="rightBrace">
            <a:avLst>
              <a:gd name="adj1" fmla="val 0"/>
              <a:gd name="adj2" fmla="val 50000"/>
            </a:avLst>
          </a:prstGeom>
          <a:ln w="28575">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44" name="テキスト ボックス 43">
            <a:extLst>
              <a:ext uri="{FF2B5EF4-FFF2-40B4-BE49-F238E27FC236}">
                <a16:creationId xmlns:a16="http://schemas.microsoft.com/office/drawing/2014/main" id="{3D61FFCD-834B-C4A7-A8AB-0302E4D3E7AE}"/>
              </a:ext>
            </a:extLst>
          </p:cNvPr>
          <p:cNvSpPr txBox="1"/>
          <p:nvPr/>
        </p:nvSpPr>
        <p:spPr>
          <a:xfrm>
            <a:off x="5836270" y="1214834"/>
            <a:ext cx="705807" cy="400110"/>
          </a:xfrm>
          <a:prstGeom prst="rect">
            <a:avLst/>
          </a:prstGeom>
          <a:solidFill>
            <a:schemeClr val="bg1"/>
          </a:solidFill>
          <a:ln>
            <a:solidFill>
              <a:schemeClr val="tx1"/>
            </a:solidFill>
          </a:ln>
        </p:spPr>
        <p:txBody>
          <a:bodyPr wrap="square">
            <a:spAutoFit/>
          </a:bodyPr>
          <a:lstStyle/>
          <a:p>
            <a:r>
              <a:rPr lang="ja-JP" altLang="en-US" sz="2000" b="1"/>
              <a:t>条件</a:t>
            </a:r>
          </a:p>
        </p:txBody>
      </p:sp>
      <p:sp>
        <p:nvSpPr>
          <p:cNvPr id="8" name="テキスト ボックス 7">
            <a:extLst>
              <a:ext uri="{FF2B5EF4-FFF2-40B4-BE49-F238E27FC236}">
                <a16:creationId xmlns:a16="http://schemas.microsoft.com/office/drawing/2014/main" id="{8C75ABDE-ED4B-FBE1-D3AF-1AAA2378FC10}"/>
              </a:ext>
            </a:extLst>
          </p:cNvPr>
          <p:cNvSpPr txBox="1"/>
          <p:nvPr/>
        </p:nvSpPr>
        <p:spPr>
          <a:xfrm>
            <a:off x="0" y="771747"/>
            <a:ext cx="2416366" cy="369332"/>
          </a:xfrm>
          <a:prstGeom prst="rect">
            <a:avLst/>
          </a:prstGeom>
          <a:noFill/>
          <a:ln>
            <a:solidFill>
              <a:schemeClr val="tx1"/>
            </a:solidFill>
          </a:ln>
        </p:spPr>
        <p:txBody>
          <a:bodyPr wrap="square">
            <a:spAutoFit/>
          </a:bodyPr>
          <a:lstStyle/>
          <a:p>
            <a:r>
              <a:rPr lang="en-US" altLang="ja-JP" dirty="0" err="1"/>
              <a:t>klist</a:t>
            </a:r>
            <a:r>
              <a:rPr lang="ja-JP" altLang="en-US"/>
              <a:t>データフレーム</a:t>
            </a:r>
          </a:p>
        </p:txBody>
      </p:sp>
      <p:cxnSp>
        <p:nvCxnSpPr>
          <p:cNvPr id="9" name="直線矢印コネクタ 8">
            <a:extLst>
              <a:ext uri="{FF2B5EF4-FFF2-40B4-BE49-F238E27FC236}">
                <a16:creationId xmlns:a16="http://schemas.microsoft.com/office/drawing/2014/main" id="{CC50F2D0-D40D-B173-4940-EFE5E0069E31}"/>
              </a:ext>
            </a:extLst>
          </p:cNvPr>
          <p:cNvCxnSpPr>
            <a:cxnSpLocks/>
          </p:cNvCxnSpPr>
          <p:nvPr/>
        </p:nvCxnSpPr>
        <p:spPr>
          <a:xfrm>
            <a:off x="894437" y="1045557"/>
            <a:ext cx="0" cy="483619"/>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5" name="テキスト ボックス 14">
            <a:extLst>
              <a:ext uri="{FF2B5EF4-FFF2-40B4-BE49-F238E27FC236}">
                <a16:creationId xmlns:a16="http://schemas.microsoft.com/office/drawing/2014/main" id="{683CA93E-D869-334B-2BE3-9226276C4CF7}"/>
              </a:ext>
            </a:extLst>
          </p:cNvPr>
          <p:cNvSpPr txBox="1"/>
          <p:nvPr/>
        </p:nvSpPr>
        <p:spPr>
          <a:xfrm>
            <a:off x="2207446" y="1045557"/>
            <a:ext cx="1759473" cy="369332"/>
          </a:xfrm>
          <a:prstGeom prst="rect">
            <a:avLst/>
          </a:prstGeom>
          <a:solidFill>
            <a:schemeClr val="bg1"/>
          </a:solidFill>
          <a:ln>
            <a:solidFill>
              <a:schemeClr val="tx1"/>
            </a:solidFill>
          </a:ln>
        </p:spPr>
        <p:txBody>
          <a:bodyPr wrap="square">
            <a:spAutoFit/>
          </a:bodyPr>
          <a:lstStyle/>
          <a:p>
            <a:r>
              <a:rPr lang="en-US" altLang="ja-JP"/>
              <a:t>tooth record</a:t>
            </a:r>
            <a:r>
              <a:rPr lang="ja-JP" altLang="en-US"/>
              <a:t>列</a:t>
            </a:r>
          </a:p>
        </p:txBody>
      </p:sp>
      <p:sp>
        <p:nvSpPr>
          <p:cNvPr id="31" name="テキスト ボックス 30">
            <a:extLst>
              <a:ext uri="{FF2B5EF4-FFF2-40B4-BE49-F238E27FC236}">
                <a16:creationId xmlns:a16="http://schemas.microsoft.com/office/drawing/2014/main" id="{A0D6D54D-3046-90A4-5E37-78B3441CD6C6}"/>
              </a:ext>
            </a:extLst>
          </p:cNvPr>
          <p:cNvSpPr txBox="1"/>
          <p:nvPr/>
        </p:nvSpPr>
        <p:spPr>
          <a:xfrm>
            <a:off x="390855" y="1514639"/>
            <a:ext cx="1884779" cy="400110"/>
          </a:xfrm>
          <a:prstGeom prst="rect">
            <a:avLst/>
          </a:prstGeom>
          <a:solidFill>
            <a:schemeClr val="bg1"/>
          </a:solidFill>
          <a:ln w="28575">
            <a:solidFill>
              <a:srgbClr val="FFFF00"/>
            </a:solidFill>
          </a:ln>
        </p:spPr>
        <p:txBody>
          <a:bodyPr wrap="square">
            <a:spAutoFit/>
          </a:bodyPr>
          <a:lstStyle/>
          <a:p>
            <a:pPr algn="ctr"/>
            <a:r>
              <a:rPr lang="ja-JP" altLang="en-US" sz="2000" b="1" dirty="0"/>
              <a:t>インデックス</a:t>
            </a:r>
            <a:r>
              <a:rPr lang="en-US" altLang="ja-JP" sz="2000" b="1" dirty="0"/>
              <a:t>0</a:t>
            </a:r>
            <a:endParaRPr lang="ja-JP" altLang="en-US" sz="2000" b="1" dirty="0"/>
          </a:p>
        </p:txBody>
      </p:sp>
      <p:sp>
        <p:nvSpPr>
          <p:cNvPr id="12" name="正方形/長方形 11">
            <a:extLst>
              <a:ext uri="{FF2B5EF4-FFF2-40B4-BE49-F238E27FC236}">
                <a16:creationId xmlns:a16="http://schemas.microsoft.com/office/drawing/2014/main" id="{DB04FF67-67E6-426A-63D8-C654FCD24DB8}"/>
              </a:ext>
            </a:extLst>
          </p:cNvPr>
          <p:cNvSpPr/>
          <p:nvPr/>
        </p:nvSpPr>
        <p:spPr>
          <a:xfrm>
            <a:off x="4047268" y="2067445"/>
            <a:ext cx="911092" cy="335417"/>
          </a:xfrm>
          <a:prstGeom prst="rect">
            <a:avLst/>
          </a:prstGeom>
          <a:solidFill>
            <a:srgbClr val="00B0F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ja-JP" altLang="en-US" b="1">
                <a:solidFill>
                  <a:srgbClr val="FFFF00"/>
                </a:solidFill>
              </a:rPr>
              <a:t>残存歯</a:t>
            </a:r>
            <a:endParaRPr kumimoji="1" lang="ja-JP" altLang="en-US" b="1">
              <a:solidFill>
                <a:srgbClr val="FFFF00"/>
              </a:solidFill>
            </a:endParaRPr>
          </a:p>
        </p:txBody>
      </p:sp>
      <p:cxnSp>
        <p:nvCxnSpPr>
          <p:cNvPr id="14" name="直線矢印コネクタ 13">
            <a:extLst>
              <a:ext uri="{FF2B5EF4-FFF2-40B4-BE49-F238E27FC236}">
                <a16:creationId xmlns:a16="http://schemas.microsoft.com/office/drawing/2014/main" id="{F70E777A-84D6-693F-3034-89B4F660A34A}"/>
              </a:ext>
            </a:extLst>
          </p:cNvPr>
          <p:cNvCxnSpPr>
            <a:cxnSpLocks/>
            <a:endCxn id="12" idx="1"/>
          </p:cNvCxnSpPr>
          <p:nvPr/>
        </p:nvCxnSpPr>
        <p:spPr>
          <a:xfrm>
            <a:off x="3633929" y="1806388"/>
            <a:ext cx="413339" cy="428766"/>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41" name="直線矢印コネクタ 40">
            <a:extLst>
              <a:ext uri="{FF2B5EF4-FFF2-40B4-BE49-F238E27FC236}">
                <a16:creationId xmlns:a16="http://schemas.microsoft.com/office/drawing/2014/main" id="{48F44D88-6B7C-AEEB-3679-26F7DFB4DFD8}"/>
              </a:ext>
            </a:extLst>
          </p:cNvPr>
          <p:cNvCxnSpPr>
            <a:cxnSpLocks/>
          </p:cNvCxnSpPr>
          <p:nvPr/>
        </p:nvCxnSpPr>
        <p:spPr>
          <a:xfrm>
            <a:off x="6421738" y="2224647"/>
            <a:ext cx="448588" cy="0"/>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45" name="テキスト ボックス 44">
            <a:extLst>
              <a:ext uri="{FF2B5EF4-FFF2-40B4-BE49-F238E27FC236}">
                <a16:creationId xmlns:a16="http://schemas.microsoft.com/office/drawing/2014/main" id="{90406C8D-B90B-BB66-D92B-184D6725C29A}"/>
              </a:ext>
            </a:extLst>
          </p:cNvPr>
          <p:cNvSpPr txBox="1"/>
          <p:nvPr/>
        </p:nvSpPr>
        <p:spPr>
          <a:xfrm>
            <a:off x="8670334" y="1490949"/>
            <a:ext cx="1944021" cy="400110"/>
          </a:xfrm>
          <a:prstGeom prst="rect">
            <a:avLst/>
          </a:prstGeom>
          <a:solidFill>
            <a:schemeClr val="bg1"/>
          </a:solidFill>
          <a:ln w="28575">
            <a:solidFill>
              <a:srgbClr val="FFFF00"/>
            </a:solidFill>
          </a:ln>
        </p:spPr>
        <p:txBody>
          <a:bodyPr wrap="square">
            <a:spAutoFit/>
          </a:bodyPr>
          <a:lstStyle/>
          <a:p>
            <a:pPr algn="ctr"/>
            <a:r>
              <a:rPr lang="ja-JP" altLang="en-US" sz="2000" b="1"/>
              <a:t>インデックス</a:t>
            </a:r>
            <a:r>
              <a:rPr lang="en-US" altLang="ja-JP" sz="2000" b="1"/>
              <a:t>0</a:t>
            </a:r>
            <a:endParaRPr lang="ja-JP" altLang="en-US" sz="2000" b="1"/>
          </a:p>
        </p:txBody>
      </p:sp>
      <p:cxnSp>
        <p:nvCxnSpPr>
          <p:cNvPr id="47" name="直線矢印コネクタ 46">
            <a:extLst>
              <a:ext uri="{FF2B5EF4-FFF2-40B4-BE49-F238E27FC236}">
                <a16:creationId xmlns:a16="http://schemas.microsoft.com/office/drawing/2014/main" id="{ED3DBBFD-11AA-B70D-1F1C-5BB7542415C5}"/>
              </a:ext>
            </a:extLst>
          </p:cNvPr>
          <p:cNvCxnSpPr>
            <a:cxnSpLocks/>
          </p:cNvCxnSpPr>
          <p:nvPr/>
        </p:nvCxnSpPr>
        <p:spPr>
          <a:xfrm flipV="1">
            <a:off x="7607808" y="1914749"/>
            <a:ext cx="368503" cy="301406"/>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3" name="テキスト ボックス 2">
            <a:extLst>
              <a:ext uri="{FF2B5EF4-FFF2-40B4-BE49-F238E27FC236}">
                <a16:creationId xmlns:a16="http://schemas.microsoft.com/office/drawing/2014/main" id="{13B25D6E-501A-EBC1-BE76-FDB03557D58C}"/>
              </a:ext>
            </a:extLst>
          </p:cNvPr>
          <p:cNvSpPr txBox="1"/>
          <p:nvPr/>
        </p:nvSpPr>
        <p:spPr>
          <a:xfrm>
            <a:off x="1" y="13787"/>
            <a:ext cx="2416366" cy="461665"/>
          </a:xfrm>
          <a:prstGeom prst="rect">
            <a:avLst/>
          </a:prstGeom>
          <a:noFill/>
          <a:ln w="19050">
            <a:solidFill>
              <a:srgbClr val="00B0F0"/>
            </a:solidFill>
          </a:ln>
        </p:spPr>
        <p:txBody>
          <a:bodyPr wrap="square">
            <a:spAutoFit/>
          </a:bodyPr>
          <a:lstStyle/>
          <a:p>
            <a:r>
              <a:rPr lang="ja-JP" altLang="en-US" sz="2400"/>
              <a:t>歯の本数を集計</a:t>
            </a:r>
          </a:p>
        </p:txBody>
      </p:sp>
    </p:spTree>
    <p:extLst>
      <p:ext uri="{BB962C8B-B14F-4D97-AF65-F5344CB8AC3E}">
        <p14:creationId xmlns:p14="http://schemas.microsoft.com/office/powerpoint/2010/main" val="924997586"/>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正方形/長方形 6">
            <a:extLst>
              <a:ext uri="{FF2B5EF4-FFF2-40B4-BE49-F238E27FC236}">
                <a16:creationId xmlns:a16="http://schemas.microsoft.com/office/drawing/2014/main" id="{9ABD1C6C-593B-85C9-0B36-E18D705AE8D0}"/>
              </a:ext>
            </a:extLst>
          </p:cNvPr>
          <p:cNvSpPr/>
          <p:nvPr/>
        </p:nvSpPr>
        <p:spPr>
          <a:xfrm>
            <a:off x="351130" y="1496831"/>
            <a:ext cx="8819331" cy="5254539"/>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 name="スライド番号プレースホルダー 1">
            <a:extLst>
              <a:ext uri="{FF2B5EF4-FFF2-40B4-BE49-F238E27FC236}">
                <a16:creationId xmlns:a16="http://schemas.microsoft.com/office/drawing/2014/main" id="{2CD95FF8-0F83-758E-C8C6-E9A68089313F}"/>
              </a:ext>
            </a:extLst>
          </p:cNvPr>
          <p:cNvSpPr>
            <a:spLocks noGrp="1"/>
          </p:cNvSpPr>
          <p:nvPr>
            <p:ph type="sldNum" sz="quarter" idx="12"/>
          </p:nvPr>
        </p:nvSpPr>
        <p:spPr/>
        <p:txBody>
          <a:bodyPr/>
          <a:lstStyle/>
          <a:p>
            <a:fld id="{D0DED96A-F066-47E4-9553-675BF6234992}" type="slidenum">
              <a:rPr kumimoji="1" lang="ja-JP" altLang="en-US" smtClean="0"/>
              <a:t>39</a:t>
            </a:fld>
            <a:endParaRPr kumimoji="1" lang="ja-JP" altLang="en-US"/>
          </a:p>
        </p:txBody>
      </p:sp>
      <p:sp>
        <p:nvSpPr>
          <p:cNvPr id="10" name="テキスト ボックス 9">
            <a:extLst>
              <a:ext uri="{FF2B5EF4-FFF2-40B4-BE49-F238E27FC236}">
                <a16:creationId xmlns:a16="http://schemas.microsoft.com/office/drawing/2014/main" id="{F2A67C71-44D9-250F-AD0C-44BA9F500C53}"/>
              </a:ext>
            </a:extLst>
          </p:cNvPr>
          <p:cNvSpPr txBox="1"/>
          <p:nvPr/>
        </p:nvSpPr>
        <p:spPr>
          <a:xfrm>
            <a:off x="7410988" y="1045557"/>
            <a:ext cx="1759473" cy="369332"/>
          </a:xfrm>
          <a:prstGeom prst="rect">
            <a:avLst/>
          </a:prstGeom>
          <a:noFill/>
          <a:ln>
            <a:solidFill>
              <a:schemeClr val="tx1"/>
            </a:solidFill>
          </a:ln>
        </p:spPr>
        <p:txBody>
          <a:bodyPr wrap="square">
            <a:spAutoFit/>
          </a:bodyPr>
          <a:lstStyle>
            <a:defPPr>
              <a:defRPr lang="ja-JP"/>
            </a:defPPr>
            <a:lvl1pPr>
              <a:defRPr/>
            </a:lvl1pPr>
          </a:lstStyle>
          <a:p>
            <a:r>
              <a:rPr lang="en-US" altLang="ja-JP"/>
              <a:t>tooth exist</a:t>
            </a:r>
            <a:r>
              <a:rPr lang="ja-JP" altLang="en-US"/>
              <a:t>列</a:t>
            </a:r>
            <a:endParaRPr lang="en-US" altLang="ja-JP"/>
          </a:p>
        </p:txBody>
      </p:sp>
      <p:sp>
        <p:nvSpPr>
          <p:cNvPr id="11" name="正方形/長方形 10">
            <a:extLst>
              <a:ext uri="{FF2B5EF4-FFF2-40B4-BE49-F238E27FC236}">
                <a16:creationId xmlns:a16="http://schemas.microsoft.com/office/drawing/2014/main" id="{E1F9DC03-289E-95FB-127D-0ED81A4C48DF}"/>
              </a:ext>
            </a:extLst>
          </p:cNvPr>
          <p:cNvSpPr/>
          <p:nvPr/>
        </p:nvSpPr>
        <p:spPr>
          <a:xfrm>
            <a:off x="7436718" y="1500808"/>
            <a:ext cx="1620718" cy="5250562"/>
          </a:xfrm>
          <a:prstGeom prst="rect">
            <a:avLst/>
          </a:prstGeom>
          <a:solidFill>
            <a:srgbClr val="92D05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6" name="正方形/長方形 15">
            <a:extLst>
              <a:ext uri="{FF2B5EF4-FFF2-40B4-BE49-F238E27FC236}">
                <a16:creationId xmlns:a16="http://schemas.microsoft.com/office/drawing/2014/main" id="{7F848F27-F258-8EA9-B2C6-78077508CC69}"/>
              </a:ext>
            </a:extLst>
          </p:cNvPr>
          <p:cNvSpPr/>
          <p:nvPr/>
        </p:nvSpPr>
        <p:spPr>
          <a:xfrm>
            <a:off x="2425703" y="1587398"/>
            <a:ext cx="1208226" cy="5163972"/>
          </a:xfrm>
          <a:prstGeom prst="rect">
            <a:avLst/>
          </a:prstGeom>
          <a:solidFill>
            <a:schemeClr val="accent4">
              <a:lumMod val="60000"/>
              <a:lumOff val="4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7" name="正方形/長方形 16">
            <a:extLst>
              <a:ext uri="{FF2B5EF4-FFF2-40B4-BE49-F238E27FC236}">
                <a16:creationId xmlns:a16="http://schemas.microsoft.com/office/drawing/2014/main" id="{D7CE66C6-CAF9-6D8A-5A69-37B15D62FDBB}"/>
              </a:ext>
            </a:extLst>
          </p:cNvPr>
          <p:cNvSpPr/>
          <p:nvPr/>
        </p:nvSpPr>
        <p:spPr>
          <a:xfrm>
            <a:off x="2425703" y="1587398"/>
            <a:ext cx="1208226" cy="278295"/>
          </a:xfrm>
          <a:prstGeom prst="rect">
            <a:avLst/>
          </a:prstGeom>
          <a:solidFill>
            <a:srgbClr val="00B0F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ja-JP" altLang="en-US">
                <a:solidFill>
                  <a:srgbClr val="FFFF00"/>
                </a:solidFill>
              </a:rPr>
              <a:t>残存歯</a:t>
            </a:r>
            <a:endParaRPr kumimoji="1" lang="ja-JP" altLang="en-US">
              <a:solidFill>
                <a:srgbClr val="FFFF00"/>
              </a:solidFill>
            </a:endParaRPr>
          </a:p>
        </p:txBody>
      </p:sp>
      <p:sp>
        <p:nvSpPr>
          <p:cNvPr id="18" name="正方形/長方形 17">
            <a:extLst>
              <a:ext uri="{FF2B5EF4-FFF2-40B4-BE49-F238E27FC236}">
                <a16:creationId xmlns:a16="http://schemas.microsoft.com/office/drawing/2014/main" id="{06EE5826-7A58-26BE-8B3F-A59AE6D7B4DD}"/>
              </a:ext>
            </a:extLst>
          </p:cNvPr>
          <p:cNvSpPr/>
          <p:nvPr/>
        </p:nvSpPr>
        <p:spPr>
          <a:xfrm>
            <a:off x="2425703" y="1869129"/>
            <a:ext cx="1208226" cy="278295"/>
          </a:xfrm>
          <a:prstGeom prst="rect">
            <a:avLst/>
          </a:prstGeom>
          <a:solidFill>
            <a:srgbClr val="00B0F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ja-JP" altLang="en-US">
                <a:solidFill>
                  <a:srgbClr val="FFFF00"/>
                </a:solidFill>
              </a:rPr>
              <a:t>残存歯</a:t>
            </a:r>
            <a:endParaRPr kumimoji="1" lang="ja-JP" altLang="en-US">
              <a:solidFill>
                <a:srgbClr val="FFFF00"/>
              </a:solidFill>
            </a:endParaRPr>
          </a:p>
        </p:txBody>
      </p:sp>
      <p:sp>
        <p:nvSpPr>
          <p:cNvPr id="19" name="正方形/長方形 18">
            <a:extLst>
              <a:ext uri="{FF2B5EF4-FFF2-40B4-BE49-F238E27FC236}">
                <a16:creationId xmlns:a16="http://schemas.microsoft.com/office/drawing/2014/main" id="{BC5311BF-0C45-78FB-BE42-DF7C6DE663A3}"/>
              </a:ext>
            </a:extLst>
          </p:cNvPr>
          <p:cNvSpPr/>
          <p:nvPr/>
        </p:nvSpPr>
        <p:spPr>
          <a:xfrm>
            <a:off x="2425703" y="2150860"/>
            <a:ext cx="1208226" cy="278295"/>
          </a:xfrm>
          <a:prstGeom prst="rect">
            <a:avLst/>
          </a:prstGeom>
          <a:solidFill>
            <a:srgbClr val="00B0F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ja-JP" altLang="en-US">
                <a:solidFill>
                  <a:srgbClr val="FFFF00"/>
                </a:solidFill>
              </a:rPr>
              <a:t>残存歯</a:t>
            </a:r>
            <a:endParaRPr kumimoji="1" lang="ja-JP" altLang="en-US">
              <a:solidFill>
                <a:srgbClr val="FFFF00"/>
              </a:solidFill>
            </a:endParaRPr>
          </a:p>
        </p:txBody>
      </p:sp>
      <p:sp>
        <p:nvSpPr>
          <p:cNvPr id="20" name="正方形/長方形 19">
            <a:extLst>
              <a:ext uri="{FF2B5EF4-FFF2-40B4-BE49-F238E27FC236}">
                <a16:creationId xmlns:a16="http://schemas.microsoft.com/office/drawing/2014/main" id="{F38A5FAD-B27D-98FC-511D-B85BBEE23BEC}"/>
              </a:ext>
            </a:extLst>
          </p:cNvPr>
          <p:cNvSpPr/>
          <p:nvPr/>
        </p:nvSpPr>
        <p:spPr>
          <a:xfrm>
            <a:off x="2425703" y="2432591"/>
            <a:ext cx="1208226" cy="278295"/>
          </a:xfrm>
          <a:prstGeom prst="rect">
            <a:avLst/>
          </a:prstGeom>
          <a:solidFill>
            <a:srgbClr val="00B0F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ja-JP" altLang="en-US" b="1">
                <a:solidFill>
                  <a:srgbClr val="FFFF00"/>
                </a:solidFill>
              </a:rPr>
              <a:t>喪失歯</a:t>
            </a:r>
            <a:endParaRPr kumimoji="1" lang="ja-JP" altLang="en-US" b="1">
              <a:solidFill>
                <a:srgbClr val="FFFF00"/>
              </a:solidFill>
            </a:endParaRPr>
          </a:p>
        </p:txBody>
      </p:sp>
      <p:sp>
        <p:nvSpPr>
          <p:cNvPr id="21" name="正方形/長方形 20">
            <a:extLst>
              <a:ext uri="{FF2B5EF4-FFF2-40B4-BE49-F238E27FC236}">
                <a16:creationId xmlns:a16="http://schemas.microsoft.com/office/drawing/2014/main" id="{E84BBA4A-9731-785D-E444-9B5DFE907F45}"/>
              </a:ext>
            </a:extLst>
          </p:cNvPr>
          <p:cNvSpPr/>
          <p:nvPr/>
        </p:nvSpPr>
        <p:spPr>
          <a:xfrm>
            <a:off x="2425703" y="2714321"/>
            <a:ext cx="1208226" cy="278295"/>
          </a:xfrm>
          <a:prstGeom prst="rect">
            <a:avLst/>
          </a:prstGeom>
          <a:solidFill>
            <a:srgbClr val="00B0F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ja-JP" altLang="en-US">
                <a:solidFill>
                  <a:srgbClr val="FFFF00"/>
                </a:solidFill>
              </a:rPr>
              <a:t>残存歯</a:t>
            </a:r>
            <a:endParaRPr kumimoji="1" lang="ja-JP" altLang="en-US">
              <a:solidFill>
                <a:srgbClr val="FFFF00"/>
              </a:solidFill>
            </a:endParaRPr>
          </a:p>
        </p:txBody>
      </p:sp>
      <p:sp>
        <p:nvSpPr>
          <p:cNvPr id="22" name="正方形/長方形 21">
            <a:extLst>
              <a:ext uri="{FF2B5EF4-FFF2-40B4-BE49-F238E27FC236}">
                <a16:creationId xmlns:a16="http://schemas.microsoft.com/office/drawing/2014/main" id="{E922F065-3308-0526-FCE1-68ABC797C8AC}"/>
              </a:ext>
            </a:extLst>
          </p:cNvPr>
          <p:cNvSpPr/>
          <p:nvPr/>
        </p:nvSpPr>
        <p:spPr>
          <a:xfrm>
            <a:off x="2425703" y="3602678"/>
            <a:ext cx="1208226" cy="278295"/>
          </a:xfrm>
          <a:prstGeom prst="rect">
            <a:avLst/>
          </a:prstGeom>
          <a:solidFill>
            <a:srgbClr val="00B05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ja-JP" altLang="en-US">
                <a:solidFill>
                  <a:srgbClr val="FFFF00"/>
                </a:solidFill>
              </a:rPr>
              <a:t>残存歯</a:t>
            </a:r>
            <a:endParaRPr kumimoji="1" lang="ja-JP" altLang="en-US">
              <a:solidFill>
                <a:srgbClr val="FFFF00"/>
              </a:solidFill>
            </a:endParaRPr>
          </a:p>
        </p:txBody>
      </p:sp>
      <p:sp>
        <p:nvSpPr>
          <p:cNvPr id="23" name="正方形/長方形 22">
            <a:extLst>
              <a:ext uri="{FF2B5EF4-FFF2-40B4-BE49-F238E27FC236}">
                <a16:creationId xmlns:a16="http://schemas.microsoft.com/office/drawing/2014/main" id="{50755BB6-FF40-4CE8-EC86-50A5E891ADDC}"/>
              </a:ext>
            </a:extLst>
          </p:cNvPr>
          <p:cNvSpPr/>
          <p:nvPr/>
        </p:nvSpPr>
        <p:spPr>
          <a:xfrm>
            <a:off x="2425703" y="4828382"/>
            <a:ext cx="1208226" cy="278295"/>
          </a:xfrm>
          <a:prstGeom prst="rect">
            <a:avLst/>
          </a:prstGeom>
          <a:solidFill>
            <a:srgbClr val="C0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ja-JP" altLang="en-US">
                <a:solidFill>
                  <a:srgbClr val="FFFF00"/>
                </a:solidFill>
              </a:rPr>
              <a:t>残存歯</a:t>
            </a:r>
            <a:endParaRPr kumimoji="1" lang="ja-JP" altLang="en-US">
              <a:solidFill>
                <a:srgbClr val="FFFF00"/>
              </a:solidFill>
            </a:endParaRPr>
          </a:p>
        </p:txBody>
      </p:sp>
      <p:sp>
        <p:nvSpPr>
          <p:cNvPr id="24" name="正方形/長方形 23">
            <a:extLst>
              <a:ext uri="{FF2B5EF4-FFF2-40B4-BE49-F238E27FC236}">
                <a16:creationId xmlns:a16="http://schemas.microsoft.com/office/drawing/2014/main" id="{E0BFBB9D-954C-27B4-B2C0-703685573D6E}"/>
              </a:ext>
            </a:extLst>
          </p:cNvPr>
          <p:cNvSpPr/>
          <p:nvPr/>
        </p:nvSpPr>
        <p:spPr>
          <a:xfrm>
            <a:off x="2425703" y="5109424"/>
            <a:ext cx="1208226" cy="278295"/>
          </a:xfrm>
          <a:prstGeom prst="rect">
            <a:avLst/>
          </a:prstGeom>
          <a:solidFill>
            <a:srgbClr val="C0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ja-JP" altLang="en-US">
                <a:solidFill>
                  <a:srgbClr val="FFFF00"/>
                </a:solidFill>
              </a:rPr>
              <a:t>残存歯</a:t>
            </a:r>
            <a:endParaRPr kumimoji="1" lang="ja-JP" altLang="en-US">
              <a:solidFill>
                <a:srgbClr val="FFFF00"/>
              </a:solidFill>
            </a:endParaRPr>
          </a:p>
        </p:txBody>
      </p:sp>
      <p:sp>
        <p:nvSpPr>
          <p:cNvPr id="25" name="正方形/長方形 24">
            <a:extLst>
              <a:ext uri="{FF2B5EF4-FFF2-40B4-BE49-F238E27FC236}">
                <a16:creationId xmlns:a16="http://schemas.microsoft.com/office/drawing/2014/main" id="{AC1600F6-5014-E1D1-1D5C-C102AE8F15C8}"/>
              </a:ext>
            </a:extLst>
          </p:cNvPr>
          <p:cNvSpPr/>
          <p:nvPr/>
        </p:nvSpPr>
        <p:spPr>
          <a:xfrm>
            <a:off x="2425703" y="5390465"/>
            <a:ext cx="1208226" cy="278295"/>
          </a:xfrm>
          <a:prstGeom prst="rect">
            <a:avLst/>
          </a:prstGeom>
          <a:solidFill>
            <a:srgbClr val="C0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ja-JP" altLang="en-US">
                <a:solidFill>
                  <a:srgbClr val="FFFF00"/>
                </a:solidFill>
              </a:rPr>
              <a:t>残存歯</a:t>
            </a:r>
            <a:endParaRPr kumimoji="1" lang="ja-JP" altLang="en-US">
              <a:solidFill>
                <a:srgbClr val="FFFF00"/>
              </a:solidFill>
            </a:endParaRPr>
          </a:p>
        </p:txBody>
      </p:sp>
      <p:sp>
        <p:nvSpPr>
          <p:cNvPr id="26" name="正方形/長方形 25">
            <a:extLst>
              <a:ext uri="{FF2B5EF4-FFF2-40B4-BE49-F238E27FC236}">
                <a16:creationId xmlns:a16="http://schemas.microsoft.com/office/drawing/2014/main" id="{7E2FD3AF-4F77-FD40-18F5-D170291B6750}"/>
              </a:ext>
            </a:extLst>
          </p:cNvPr>
          <p:cNvSpPr/>
          <p:nvPr/>
        </p:nvSpPr>
        <p:spPr>
          <a:xfrm>
            <a:off x="2425703" y="6194780"/>
            <a:ext cx="1208226" cy="278295"/>
          </a:xfrm>
          <a:prstGeom prst="rect">
            <a:avLst/>
          </a:prstGeom>
          <a:solidFill>
            <a:schemeClr val="bg2">
              <a:lumMod val="2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ja-JP" altLang="en-US" b="1">
                <a:solidFill>
                  <a:srgbClr val="FFFF00"/>
                </a:solidFill>
              </a:rPr>
              <a:t>喪失歯</a:t>
            </a:r>
            <a:endParaRPr kumimoji="1" lang="ja-JP" altLang="en-US" b="1">
              <a:solidFill>
                <a:srgbClr val="FFFF00"/>
              </a:solidFill>
            </a:endParaRPr>
          </a:p>
        </p:txBody>
      </p:sp>
      <p:sp>
        <p:nvSpPr>
          <p:cNvPr id="27" name="正方形/長方形 26">
            <a:extLst>
              <a:ext uri="{FF2B5EF4-FFF2-40B4-BE49-F238E27FC236}">
                <a16:creationId xmlns:a16="http://schemas.microsoft.com/office/drawing/2014/main" id="{9DB97892-1C89-13BC-751B-63C497F04AFF}"/>
              </a:ext>
            </a:extLst>
          </p:cNvPr>
          <p:cNvSpPr/>
          <p:nvPr/>
        </p:nvSpPr>
        <p:spPr>
          <a:xfrm>
            <a:off x="2425703" y="6475821"/>
            <a:ext cx="1208226" cy="278295"/>
          </a:xfrm>
          <a:prstGeom prst="rect">
            <a:avLst/>
          </a:prstGeom>
          <a:solidFill>
            <a:schemeClr val="bg2">
              <a:lumMod val="2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ja-JP" altLang="en-US" b="1">
                <a:solidFill>
                  <a:srgbClr val="FFFF00"/>
                </a:solidFill>
              </a:rPr>
              <a:t>喪失歯</a:t>
            </a:r>
            <a:endParaRPr kumimoji="1" lang="ja-JP" altLang="en-US" b="1">
              <a:solidFill>
                <a:srgbClr val="FFFF00"/>
              </a:solidFill>
            </a:endParaRPr>
          </a:p>
        </p:txBody>
      </p:sp>
      <p:sp>
        <p:nvSpPr>
          <p:cNvPr id="28" name="正方形/長方形 27">
            <a:extLst>
              <a:ext uri="{FF2B5EF4-FFF2-40B4-BE49-F238E27FC236}">
                <a16:creationId xmlns:a16="http://schemas.microsoft.com/office/drawing/2014/main" id="{BD067ECE-403D-58AB-F82F-93A1331CF370}"/>
              </a:ext>
            </a:extLst>
          </p:cNvPr>
          <p:cNvSpPr/>
          <p:nvPr/>
        </p:nvSpPr>
        <p:spPr>
          <a:xfrm>
            <a:off x="2425703" y="3893811"/>
            <a:ext cx="1208226" cy="278295"/>
          </a:xfrm>
          <a:prstGeom prst="rect">
            <a:avLst/>
          </a:prstGeom>
          <a:solidFill>
            <a:srgbClr val="00B05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ja-JP" altLang="en-US" b="1">
                <a:solidFill>
                  <a:srgbClr val="FFFF00"/>
                </a:solidFill>
              </a:rPr>
              <a:t>喪失歯</a:t>
            </a:r>
            <a:endParaRPr kumimoji="1" lang="ja-JP" altLang="en-US" b="1">
              <a:solidFill>
                <a:srgbClr val="FFFF00"/>
              </a:solidFill>
            </a:endParaRPr>
          </a:p>
        </p:txBody>
      </p:sp>
      <p:sp>
        <p:nvSpPr>
          <p:cNvPr id="29" name="正方形/長方形 28">
            <a:extLst>
              <a:ext uri="{FF2B5EF4-FFF2-40B4-BE49-F238E27FC236}">
                <a16:creationId xmlns:a16="http://schemas.microsoft.com/office/drawing/2014/main" id="{7B92EDD7-0236-F9AB-67A1-123F8425B6CB}"/>
              </a:ext>
            </a:extLst>
          </p:cNvPr>
          <p:cNvSpPr/>
          <p:nvPr/>
        </p:nvSpPr>
        <p:spPr>
          <a:xfrm>
            <a:off x="2425703" y="3321636"/>
            <a:ext cx="1208226" cy="278295"/>
          </a:xfrm>
          <a:prstGeom prst="rect">
            <a:avLst/>
          </a:prstGeom>
          <a:solidFill>
            <a:srgbClr val="00B05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ja-JP" altLang="en-US">
                <a:solidFill>
                  <a:srgbClr val="FFFF00"/>
                </a:solidFill>
              </a:rPr>
              <a:t>残存歯</a:t>
            </a:r>
            <a:endParaRPr kumimoji="1" lang="ja-JP" altLang="en-US">
              <a:solidFill>
                <a:srgbClr val="FFFF00"/>
              </a:solidFill>
            </a:endParaRPr>
          </a:p>
        </p:txBody>
      </p:sp>
      <p:sp>
        <p:nvSpPr>
          <p:cNvPr id="30" name="正方形/長方形 29">
            <a:extLst>
              <a:ext uri="{FF2B5EF4-FFF2-40B4-BE49-F238E27FC236}">
                <a16:creationId xmlns:a16="http://schemas.microsoft.com/office/drawing/2014/main" id="{48B2C613-5EC4-0E4C-DDA6-E8B927CAF8D1}"/>
              </a:ext>
            </a:extLst>
          </p:cNvPr>
          <p:cNvSpPr/>
          <p:nvPr/>
        </p:nvSpPr>
        <p:spPr>
          <a:xfrm>
            <a:off x="2361590" y="2400389"/>
            <a:ext cx="1325271" cy="365642"/>
          </a:xfrm>
          <a:prstGeom prst="rect">
            <a:avLst/>
          </a:prstGeom>
          <a:noFill/>
          <a:ln w="38100">
            <a:solidFill>
              <a:srgbClr val="FFFF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3" name="テキスト ボックス 32">
            <a:extLst>
              <a:ext uri="{FF2B5EF4-FFF2-40B4-BE49-F238E27FC236}">
                <a16:creationId xmlns:a16="http://schemas.microsoft.com/office/drawing/2014/main" id="{4056DCCB-AC32-E9DC-DAB2-D51DCC3BC60D}"/>
              </a:ext>
            </a:extLst>
          </p:cNvPr>
          <p:cNvSpPr txBox="1"/>
          <p:nvPr/>
        </p:nvSpPr>
        <p:spPr>
          <a:xfrm>
            <a:off x="4687960" y="2008556"/>
            <a:ext cx="1942116" cy="407654"/>
          </a:xfrm>
          <a:prstGeom prst="rect">
            <a:avLst/>
          </a:prstGeom>
          <a:solidFill>
            <a:schemeClr val="bg1"/>
          </a:solidFill>
          <a:ln>
            <a:solidFill>
              <a:schemeClr val="tx1"/>
            </a:solidFill>
          </a:ln>
        </p:spPr>
        <p:txBody>
          <a:bodyPr wrap="square">
            <a:spAutoFit/>
          </a:bodyPr>
          <a:lstStyle/>
          <a:p>
            <a:r>
              <a:rPr lang="ja-JP" altLang="en-US" sz="2000" b="1"/>
              <a:t> </a:t>
            </a:r>
            <a:r>
              <a:rPr lang="en-US" altLang="ja-JP" sz="2000" b="1"/>
              <a:t> == "</a:t>
            </a:r>
            <a:r>
              <a:rPr lang="ja-JP" altLang="en-US" sz="2000" b="1"/>
              <a:t>残存歯</a:t>
            </a:r>
            <a:r>
              <a:rPr lang="en-US" altLang="ja-JP" sz="2000" b="1"/>
              <a:t>"  </a:t>
            </a:r>
            <a:endParaRPr lang="ja-JP" altLang="en-US" sz="2000" b="1"/>
          </a:p>
        </p:txBody>
      </p:sp>
      <p:sp>
        <p:nvSpPr>
          <p:cNvPr id="34" name="テキスト ボックス 33">
            <a:extLst>
              <a:ext uri="{FF2B5EF4-FFF2-40B4-BE49-F238E27FC236}">
                <a16:creationId xmlns:a16="http://schemas.microsoft.com/office/drawing/2014/main" id="{B98B4D9D-2F1B-2BAB-B8EB-2995B610816E}"/>
              </a:ext>
            </a:extLst>
          </p:cNvPr>
          <p:cNvSpPr txBox="1"/>
          <p:nvPr/>
        </p:nvSpPr>
        <p:spPr>
          <a:xfrm>
            <a:off x="4687960" y="2460902"/>
            <a:ext cx="1942116" cy="400110"/>
          </a:xfrm>
          <a:prstGeom prst="rect">
            <a:avLst/>
          </a:prstGeom>
          <a:solidFill>
            <a:schemeClr val="bg1"/>
          </a:solidFill>
          <a:ln>
            <a:solidFill>
              <a:schemeClr val="tx1"/>
            </a:solidFill>
          </a:ln>
        </p:spPr>
        <p:txBody>
          <a:bodyPr wrap="square">
            <a:spAutoFit/>
          </a:bodyPr>
          <a:lstStyle/>
          <a:p>
            <a:r>
              <a:rPr lang="en-US" altLang="ja-JP" sz="2000" b="1"/>
              <a:t>  == "</a:t>
            </a:r>
            <a:r>
              <a:rPr lang="ja-JP" altLang="en-US" sz="2000" b="1"/>
              <a:t>喪失歯</a:t>
            </a:r>
            <a:r>
              <a:rPr lang="en-US" altLang="ja-JP" sz="2000" b="1"/>
              <a:t>"  </a:t>
            </a:r>
            <a:endParaRPr lang="ja-JP" altLang="en-US" sz="2000" b="1"/>
          </a:p>
        </p:txBody>
      </p:sp>
      <p:sp>
        <p:nvSpPr>
          <p:cNvPr id="35" name="テキスト ボックス 34">
            <a:extLst>
              <a:ext uri="{FF2B5EF4-FFF2-40B4-BE49-F238E27FC236}">
                <a16:creationId xmlns:a16="http://schemas.microsoft.com/office/drawing/2014/main" id="{24907E78-4787-746C-BEF2-741B4A0B7781}"/>
              </a:ext>
            </a:extLst>
          </p:cNvPr>
          <p:cNvSpPr txBox="1"/>
          <p:nvPr/>
        </p:nvSpPr>
        <p:spPr>
          <a:xfrm>
            <a:off x="6717273" y="2016100"/>
            <a:ext cx="890535" cy="400110"/>
          </a:xfrm>
          <a:prstGeom prst="rect">
            <a:avLst/>
          </a:prstGeom>
          <a:solidFill>
            <a:schemeClr val="bg1"/>
          </a:solidFill>
          <a:ln>
            <a:solidFill>
              <a:schemeClr val="tx1"/>
            </a:solidFill>
          </a:ln>
        </p:spPr>
        <p:txBody>
          <a:bodyPr wrap="square">
            <a:spAutoFit/>
          </a:bodyPr>
          <a:lstStyle/>
          <a:p>
            <a:pPr algn="ctr"/>
            <a:r>
              <a:rPr lang="en-US" altLang="ja-JP" sz="2000" b="1"/>
              <a:t>1</a:t>
            </a:r>
            <a:endParaRPr lang="ja-JP" altLang="en-US" sz="2000" b="1"/>
          </a:p>
        </p:txBody>
      </p:sp>
      <p:sp>
        <p:nvSpPr>
          <p:cNvPr id="36" name="正方形/長方形 35">
            <a:extLst>
              <a:ext uri="{FF2B5EF4-FFF2-40B4-BE49-F238E27FC236}">
                <a16:creationId xmlns:a16="http://schemas.microsoft.com/office/drawing/2014/main" id="{F3D10C2C-55F4-0B4D-3CC5-28F7F49FCE38}"/>
              </a:ext>
            </a:extLst>
          </p:cNvPr>
          <p:cNvSpPr/>
          <p:nvPr/>
        </p:nvSpPr>
        <p:spPr>
          <a:xfrm>
            <a:off x="8053243" y="1577890"/>
            <a:ext cx="406483" cy="277269"/>
          </a:xfrm>
          <a:prstGeom prst="rect">
            <a:avLst/>
          </a:prstGeom>
          <a:solidFill>
            <a:srgbClr val="00B0F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ltLang="ja-JP">
                <a:solidFill>
                  <a:srgbClr val="FFFF00"/>
                </a:solidFill>
              </a:rPr>
              <a:t>1</a:t>
            </a:r>
            <a:endParaRPr kumimoji="1" lang="ja-JP" altLang="en-US">
              <a:solidFill>
                <a:srgbClr val="FFFF00"/>
              </a:solidFill>
            </a:endParaRPr>
          </a:p>
        </p:txBody>
      </p:sp>
      <p:sp>
        <p:nvSpPr>
          <p:cNvPr id="37" name="テキスト ボックス 36">
            <a:extLst>
              <a:ext uri="{FF2B5EF4-FFF2-40B4-BE49-F238E27FC236}">
                <a16:creationId xmlns:a16="http://schemas.microsoft.com/office/drawing/2014/main" id="{761B4C6F-2FA3-3794-88BB-A0E5340A4264}"/>
              </a:ext>
            </a:extLst>
          </p:cNvPr>
          <p:cNvSpPr txBox="1"/>
          <p:nvPr/>
        </p:nvSpPr>
        <p:spPr>
          <a:xfrm>
            <a:off x="6717273" y="2453358"/>
            <a:ext cx="890535" cy="400110"/>
          </a:xfrm>
          <a:prstGeom prst="rect">
            <a:avLst/>
          </a:prstGeom>
          <a:solidFill>
            <a:schemeClr val="bg1"/>
          </a:solidFill>
          <a:ln>
            <a:solidFill>
              <a:schemeClr val="tx1"/>
            </a:solidFill>
          </a:ln>
        </p:spPr>
        <p:txBody>
          <a:bodyPr wrap="square">
            <a:spAutoFit/>
          </a:bodyPr>
          <a:lstStyle/>
          <a:p>
            <a:pPr algn="ctr"/>
            <a:r>
              <a:rPr lang="en-US" altLang="ja-JP" sz="2000" b="1"/>
              <a:t>0</a:t>
            </a:r>
            <a:endParaRPr lang="ja-JP" altLang="en-US" sz="2000" b="1"/>
          </a:p>
        </p:txBody>
      </p:sp>
      <p:sp>
        <p:nvSpPr>
          <p:cNvPr id="38" name="正方形/長方形 37">
            <a:extLst>
              <a:ext uri="{FF2B5EF4-FFF2-40B4-BE49-F238E27FC236}">
                <a16:creationId xmlns:a16="http://schemas.microsoft.com/office/drawing/2014/main" id="{CA90D8DB-99B9-E22E-D36C-2A50F9E4C523}"/>
              </a:ext>
            </a:extLst>
          </p:cNvPr>
          <p:cNvSpPr/>
          <p:nvPr/>
        </p:nvSpPr>
        <p:spPr>
          <a:xfrm>
            <a:off x="7976311" y="1531873"/>
            <a:ext cx="543954" cy="365642"/>
          </a:xfrm>
          <a:prstGeom prst="rect">
            <a:avLst/>
          </a:prstGeom>
          <a:noFill/>
          <a:ln w="38100">
            <a:solidFill>
              <a:srgbClr val="FFFF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39" name="直線矢印コネクタ 38">
            <a:extLst>
              <a:ext uri="{FF2B5EF4-FFF2-40B4-BE49-F238E27FC236}">
                <a16:creationId xmlns:a16="http://schemas.microsoft.com/office/drawing/2014/main" id="{EB30C119-F055-D1E7-994A-FC44C50111F8}"/>
              </a:ext>
            </a:extLst>
          </p:cNvPr>
          <p:cNvCxnSpPr>
            <a:cxnSpLocks/>
          </p:cNvCxnSpPr>
          <p:nvPr/>
        </p:nvCxnSpPr>
        <p:spPr>
          <a:xfrm>
            <a:off x="3775587" y="1695414"/>
            <a:ext cx="3552908" cy="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42" name="右中かっこ 41">
            <a:extLst>
              <a:ext uri="{FF2B5EF4-FFF2-40B4-BE49-F238E27FC236}">
                <a16:creationId xmlns:a16="http://schemas.microsoft.com/office/drawing/2014/main" id="{B424CA5D-0AD6-D552-1CB0-E78DE9C6A094}"/>
              </a:ext>
            </a:extLst>
          </p:cNvPr>
          <p:cNvSpPr/>
          <p:nvPr/>
        </p:nvSpPr>
        <p:spPr>
          <a:xfrm rot="5400000" flipH="1">
            <a:off x="6022140" y="1102118"/>
            <a:ext cx="345704" cy="1407964"/>
          </a:xfrm>
          <a:prstGeom prst="rightBrace">
            <a:avLst>
              <a:gd name="adj1" fmla="val 0"/>
              <a:gd name="adj2" fmla="val 50000"/>
            </a:avLst>
          </a:prstGeom>
          <a:ln w="28575">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44" name="テキスト ボックス 43">
            <a:extLst>
              <a:ext uri="{FF2B5EF4-FFF2-40B4-BE49-F238E27FC236}">
                <a16:creationId xmlns:a16="http://schemas.microsoft.com/office/drawing/2014/main" id="{3D61FFCD-834B-C4A7-A8AB-0302E4D3E7AE}"/>
              </a:ext>
            </a:extLst>
          </p:cNvPr>
          <p:cNvSpPr txBox="1"/>
          <p:nvPr/>
        </p:nvSpPr>
        <p:spPr>
          <a:xfrm>
            <a:off x="5836270" y="1214834"/>
            <a:ext cx="705807" cy="400110"/>
          </a:xfrm>
          <a:prstGeom prst="rect">
            <a:avLst/>
          </a:prstGeom>
          <a:solidFill>
            <a:schemeClr val="bg1"/>
          </a:solidFill>
          <a:ln>
            <a:solidFill>
              <a:schemeClr val="tx1"/>
            </a:solidFill>
          </a:ln>
        </p:spPr>
        <p:txBody>
          <a:bodyPr wrap="square">
            <a:spAutoFit/>
          </a:bodyPr>
          <a:lstStyle/>
          <a:p>
            <a:r>
              <a:rPr lang="ja-JP" altLang="en-US" sz="2000" b="1"/>
              <a:t>条件</a:t>
            </a:r>
          </a:p>
        </p:txBody>
      </p:sp>
      <p:sp>
        <p:nvSpPr>
          <p:cNvPr id="8" name="テキスト ボックス 7">
            <a:extLst>
              <a:ext uri="{FF2B5EF4-FFF2-40B4-BE49-F238E27FC236}">
                <a16:creationId xmlns:a16="http://schemas.microsoft.com/office/drawing/2014/main" id="{8C75ABDE-ED4B-FBE1-D3AF-1AAA2378FC10}"/>
              </a:ext>
            </a:extLst>
          </p:cNvPr>
          <p:cNvSpPr txBox="1"/>
          <p:nvPr/>
        </p:nvSpPr>
        <p:spPr>
          <a:xfrm>
            <a:off x="0" y="771747"/>
            <a:ext cx="2416366" cy="369332"/>
          </a:xfrm>
          <a:prstGeom prst="rect">
            <a:avLst/>
          </a:prstGeom>
          <a:noFill/>
          <a:ln>
            <a:solidFill>
              <a:schemeClr val="tx1"/>
            </a:solidFill>
          </a:ln>
        </p:spPr>
        <p:txBody>
          <a:bodyPr wrap="square">
            <a:spAutoFit/>
          </a:bodyPr>
          <a:lstStyle/>
          <a:p>
            <a:r>
              <a:rPr lang="en-US" altLang="ja-JP" dirty="0" err="1"/>
              <a:t>klist</a:t>
            </a:r>
            <a:r>
              <a:rPr lang="ja-JP" altLang="en-US"/>
              <a:t>データフレーム</a:t>
            </a:r>
          </a:p>
        </p:txBody>
      </p:sp>
      <p:cxnSp>
        <p:nvCxnSpPr>
          <p:cNvPr id="9" name="直線矢印コネクタ 8">
            <a:extLst>
              <a:ext uri="{FF2B5EF4-FFF2-40B4-BE49-F238E27FC236}">
                <a16:creationId xmlns:a16="http://schemas.microsoft.com/office/drawing/2014/main" id="{CC50F2D0-D40D-B173-4940-EFE5E0069E31}"/>
              </a:ext>
            </a:extLst>
          </p:cNvPr>
          <p:cNvCxnSpPr>
            <a:cxnSpLocks/>
          </p:cNvCxnSpPr>
          <p:nvPr/>
        </p:nvCxnSpPr>
        <p:spPr>
          <a:xfrm>
            <a:off x="894437" y="1045557"/>
            <a:ext cx="0" cy="483619"/>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5" name="テキスト ボックス 14">
            <a:extLst>
              <a:ext uri="{FF2B5EF4-FFF2-40B4-BE49-F238E27FC236}">
                <a16:creationId xmlns:a16="http://schemas.microsoft.com/office/drawing/2014/main" id="{683CA93E-D869-334B-2BE3-9226276C4CF7}"/>
              </a:ext>
            </a:extLst>
          </p:cNvPr>
          <p:cNvSpPr txBox="1"/>
          <p:nvPr/>
        </p:nvSpPr>
        <p:spPr>
          <a:xfrm>
            <a:off x="2207446" y="1045557"/>
            <a:ext cx="1759473" cy="369332"/>
          </a:xfrm>
          <a:prstGeom prst="rect">
            <a:avLst/>
          </a:prstGeom>
          <a:solidFill>
            <a:schemeClr val="bg1"/>
          </a:solidFill>
          <a:ln>
            <a:solidFill>
              <a:schemeClr val="tx1"/>
            </a:solidFill>
          </a:ln>
        </p:spPr>
        <p:txBody>
          <a:bodyPr wrap="square">
            <a:spAutoFit/>
          </a:bodyPr>
          <a:lstStyle/>
          <a:p>
            <a:r>
              <a:rPr lang="en-US" altLang="ja-JP"/>
              <a:t>tooth record</a:t>
            </a:r>
            <a:r>
              <a:rPr lang="ja-JP" altLang="en-US"/>
              <a:t>列</a:t>
            </a:r>
          </a:p>
        </p:txBody>
      </p:sp>
      <p:sp>
        <p:nvSpPr>
          <p:cNvPr id="31" name="テキスト ボックス 30">
            <a:extLst>
              <a:ext uri="{FF2B5EF4-FFF2-40B4-BE49-F238E27FC236}">
                <a16:creationId xmlns:a16="http://schemas.microsoft.com/office/drawing/2014/main" id="{A0D6D54D-3046-90A4-5E37-78B3441CD6C6}"/>
              </a:ext>
            </a:extLst>
          </p:cNvPr>
          <p:cNvSpPr txBox="1"/>
          <p:nvPr/>
        </p:nvSpPr>
        <p:spPr>
          <a:xfrm>
            <a:off x="390855" y="2381414"/>
            <a:ext cx="1944021" cy="400110"/>
          </a:xfrm>
          <a:prstGeom prst="rect">
            <a:avLst/>
          </a:prstGeom>
          <a:solidFill>
            <a:schemeClr val="bg1"/>
          </a:solidFill>
          <a:ln w="28575">
            <a:solidFill>
              <a:srgbClr val="FFFF00"/>
            </a:solidFill>
          </a:ln>
        </p:spPr>
        <p:txBody>
          <a:bodyPr wrap="square">
            <a:spAutoFit/>
          </a:bodyPr>
          <a:lstStyle/>
          <a:p>
            <a:pPr algn="ctr"/>
            <a:r>
              <a:rPr lang="ja-JP" altLang="en-US" sz="2000" b="1" dirty="0"/>
              <a:t>インデックス</a:t>
            </a:r>
            <a:r>
              <a:rPr lang="en-US" altLang="ja-JP" sz="2000" b="1" dirty="0"/>
              <a:t>3</a:t>
            </a:r>
            <a:endParaRPr lang="ja-JP" altLang="en-US" sz="2000" b="1" dirty="0"/>
          </a:p>
        </p:txBody>
      </p:sp>
      <p:sp>
        <p:nvSpPr>
          <p:cNvPr id="12" name="正方形/長方形 11">
            <a:extLst>
              <a:ext uri="{FF2B5EF4-FFF2-40B4-BE49-F238E27FC236}">
                <a16:creationId xmlns:a16="http://schemas.microsoft.com/office/drawing/2014/main" id="{DB04FF67-67E6-426A-63D8-C654FCD24DB8}"/>
              </a:ext>
            </a:extLst>
          </p:cNvPr>
          <p:cNvSpPr/>
          <p:nvPr/>
        </p:nvSpPr>
        <p:spPr>
          <a:xfrm>
            <a:off x="3993575" y="2497156"/>
            <a:ext cx="911092" cy="335417"/>
          </a:xfrm>
          <a:prstGeom prst="rect">
            <a:avLst/>
          </a:prstGeom>
          <a:solidFill>
            <a:srgbClr val="00B0F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ja-JP" altLang="en-US" b="1">
                <a:solidFill>
                  <a:srgbClr val="FFFF00"/>
                </a:solidFill>
              </a:rPr>
              <a:t>喪失歯</a:t>
            </a:r>
            <a:endParaRPr kumimoji="1" lang="ja-JP" altLang="en-US" b="1">
              <a:solidFill>
                <a:srgbClr val="FFFF00"/>
              </a:solidFill>
            </a:endParaRPr>
          </a:p>
        </p:txBody>
      </p:sp>
      <p:cxnSp>
        <p:nvCxnSpPr>
          <p:cNvPr id="14" name="直線矢印コネクタ 13">
            <a:extLst>
              <a:ext uri="{FF2B5EF4-FFF2-40B4-BE49-F238E27FC236}">
                <a16:creationId xmlns:a16="http://schemas.microsoft.com/office/drawing/2014/main" id="{F70E777A-84D6-693F-3034-89B4F660A34A}"/>
              </a:ext>
            </a:extLst>
          </p:cNvPr>
          <p:cNvCxnSpPr>
            <a:cxnSpLocks/>
          </p:cNvCxnSpPr>
          <p:nvPr/>
        </p:nvCxnSpPr>
        <p:spPr>
          <a:xfrm>
            <a:off x="3535900" y="2685882"/>
            <a:ext cx="457675" cy="2943"/>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41" name="直線矢印コネクタ 40">
            <a:extLst>
              <a:ext uri="{FF2B5EF4-FFF2-40B4-BE49-F238E27FC236}">
                <a16:creationId xmlns:a16="http://schemas.microsoft.com/office/drawing/2014/main" id="{48F44D88-6B7C-AEEB-3679-26F7DFB4DFD8}"/>
              </a:ext>
            </a:extLst>
          </p:cNvPr>
          <p:cNvCxnSpPr>
            <a:cxnSpLocks/>
          </p:cNvCxnSpPr>
          <p:nvPr/>
        </p:nvCxnSpPr>
        <p:spPr>
          <a:xfrm>
            <a:off x="6450386" y="2636290"/>
            <a:ext cx="448588" cy="0"/>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47" name="直線矢印コネクタ 46">
            <a:extLst>
              <a:ext uri="{FF2B5EF4-FFF2-40B4-BE49-F238E27FC236}">
                <a16:creationId xmlns:a16="http://schemas.microsoft.com/office/drawing/2014/main" id="{ED3DBBFD-11AA-B70D-1F1C-5BB7542415C5}"/>
              </a:ext>
            </a:extLst>
          </p:cNvPr>
          <p:cNvCxnSpPr>
            <a:cxnSpLocks/>
          </p:cNvCxnSpPr>
          <p:nvPr/>
        </p:nvCxnSpPr>
        <p:spPr>
          <a:xfrm>
            <a:off x="7618419" y="2636290"/>
            <a:ext cx="357892" cy="0"/>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43" name="正方形/長方形 42">
            <a:extLst>
              <a:ext uri="{FF2B5EF4-FFF2-40B4-BE49-F238E27FC236}">
                <a16:creationId xmlns:a16="http://schemas.microsoft.com/office/drawing/2014/main" id="{D70CB487-3793-9049-8D54-D0CFBB3E62D9}"/>
              </a:ext>
            </a:extLst>
          </p:cNvPr>
          <p:cNvSpPr/>
          <p:nvPr/>
        </p:nvSpPr>
        <p:spPr>
          <a:xfrm>
            <a:off x="8054329" y="2506380"/>
            <a:ext cx="406483" cy="277269"/>
          </a:xfrm>
          <a:prstGeom prst="rect">
            <a:avLst/>
          </a:prstGeom>
          <a:solidFill>
            <a:srgbClr val="00B0F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ltLang="ja-JP">
                <a:solidFill>
                  <a:srgbClr val="FFFF00"/>
                </a:solidFill>
              </a:rPr>
              <a:t>0</a:t>
            </a:r>
            <a:endParaRPr kumimoji="1" lang="ja-JP" altLang="en-US">
              <a:solidFill>
                <a:srgbClr val="FFFF00"/>
              </a:solidFill>
            </a:endParaRPr>
          </a:p>
        </p:txBody>
      </p:sp>
      <p:sp>
        <p:nvSpPr>
          <p:cNvPr id="46" name="正方形/長方形 45">
            <a:extLst>
              <a:ext uri="{FF2B5EF4-FFF2-40B4-BE49-F238E27FC236}">
                <a16:creationId xmlns:a16="http://schemas.microsoft.com/office/drawing/2014/main" id="{095AA2FA-63E6-6B03-FFE3-A65FCB53C2CC}"/>
              </a:ext>
            </a:extLst>
          </p:cNvPr>
          <p:cNvSpPr/>
          <p:nvPr/>
        </p:nvSpPr>
        <p:spPr>
          <a:xfrm>
            <a:off x="7977397" y="2460363"/>
            <a:ext cx="543954" cy="365642"/>
          </a:xfrm>
          <a:prstGeom prst="rect">
            <a:avLst/>
          </a:prstGeom>
          <a:noFill/>
          <a:ln w="38100">
            <a:solidFill>
              <a:srgbClr val="FFFF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8" name="テキスト ボックス 47">
            <a:extLst>
              <a:ext uri="{FF2B5EF4-FFF2-40B4-BE49-F238E27FC236}">
                <a16:creationId xmlns:a16="http://schemas.microsoft.com/office/drawing/2014/main" id="{FA5C163B-DB16-CDB0-F07C-C9E43071649C}"/>
              </a:ext>
            </a:extLst>
          </p:cNvPr>
          <p:cNvSpPr txBox="1"/>
          <p:nvPr/>
        </p:nvSpPr>
        <p:spPr>
          <a:xfrm>
            <a:off x="8671420" y="2419439"/>
            <a:ext cx="1944021" cy="400110"/>
          </a:xfrm>
          <a:prstGeom prst="rect">
            <a:avLst/>
          </a:prstGeom>
          <a:solidFill>
            <a:schemeClr val="bg1"/>
          </a:solidFill>
          <a:ln w="28575">
            <a:solidFill>
              <a:srgbClr val="FFFF00"/>
            </a:solidFill>
          </a:ln>
        </p:spPr>
        <p:txBody>
          <a:bodyPr wrap="square">
            <a:spAutoFit/>
          </a:bodyPr>
          <a:lstStyle/>
          <a:p>
            <a:pPr algn="ctr"/>
            <a:r>
              <a:rPr lang="ja-JP" altLang="en-US" sz="2000" b="1"/>
              <a:t>インデックス</a:t>
            </a:r>
            <a:r>
              <a:rPr lang="en-US" altLang="ja-JP" sz="2000" b="1"/>
              <a:t>3</a:t>
            </a:r>
            <a:endParaRPr lang="ja-JP" altLang="en-US" sz="2000" b="1"/>
          </a:p>
        </p:txBody>
      </p:sp>
      <p:sp>
        <p:nvSpPr>
          <p:cNvPr id="3" name="テキスト ボックス 2">
            <a:extLst>
              <a:ext uri="{FF2B5EF4-FFF2-40B4-BE49-F238E27FC236}">
                <a16:creationId xmlns:a16="http://schemas.microsoft.com/office/drawing/2014/main" id="{6C8400F0-9DC1-1947-F70E-C42D69075CA8}"/>
              </a:ext>
            </a:extLst>
          </p:cNvPr>
          <p:cNvSpPr txBox="1"/>
          <p:nvPr/>
        </p:nvSpPr>
        <p:spPr>
          <a:xfrm>
            <a:off x="1" y="13787"/>
            <a:ext cx="2416366" cy="461665"/>
          </a:xfrm>
          <a:prstGeom prst="rect">
            <a:avLst/>
          </a:prstGeom>
          <a:noFill/>
          <a:ln w="19050">
            <a:solidFill>
              <a:srgbClr val="00B0F0"/>
            </a:solidFill>
          </a:ln>
        </p:spPr>
        <p:txBody>
          <a:bodyPr wrap="square">
            <a:spAutoFit/>
          </a:bodyPr>
          <a:lstStyle/>
          <a:p>
            <a:r>
              <a:rPr lang="ja-JP" altLang="en-US" sz="2400"/>
              <a:t>歯の本数を集計</a:t>
            </a:r>
          </a:p>
        </p:txBody>
      </p:sp>
    </p:spTree>
    <p:extLst>
      <p:ext uri="{BB962C8B-B14F-4D97-AF65-F5344CB8AC3E}">
        <p14:creationId xmlns:p14="http://schemas.microsoft.com/office/powerpoint/2010/main" val="111531109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FCD494C-ECE5-4F5C-CF72-10903FF7A432}"/>
            </a:ext>
          </a:extLst>
        </p:cNvPr>
        <p:cNvGrpSpPr/>
        <p:nvPr/>
      </p:nvGrpSpPr>
      <p:grpSpPr>
        <a:xfrm>
          <a:off x="0" y="0"/>
          <a:ext cx="0" cy="0"/>
          <a:chOff x="0" y="0"/>
          <a:chExt cx="0" cy="0"/>
        </a:xfrm>
      </p:grpSpPr>
      <p:pic>
        <p:nvPicPr>
          <p:cNvPr id="4" name="図 3">
            <a:extLst>
              <a:ext uri="{FF2B5EF4-FFF2-40B4-BE49-F238E27FC236}">
                <a16:creationId xmlns:a16="http://schemas.microsoft.com/office/drawing/2014/main" id="{C2691633-668C-8BCB-A4AE-0FDFB8C58C82}"/>
              </a:ext>
            </a:extLst>
          </p:cNvPr>
          <p:cNvPicPr>
            <a:picLocks noChangeAspect="1"/>
          </p:cNvPicPr>
          <p:nvPr/>
        </p:nvPicPr>
        <p:blipFill>
          <a:blip r:embed="rId2"/>
          <a:stretch>
            <a:fillRect/>
          </a:stretch>
        </p:blipFill>
        <p:spPr>
          <a:xfrm>
            <a:off x="1009918" y="1219175"/>
            <a:ext cx="5443319" cy="5637112"/>
          </a:xfrm>
          <a:prstGeom prst="rect">
            <a:avLst/>
          </a:prstGeom>
        </p:spPr>
      </p:pic>
      <p:sp>
        <p:nvSpPr>
          <p:cNvPr id="14" name="テキスト ボックス 13">
            <a:extLst>
              <a:ext uri="{FF2B5EF4-FFF2-40B4-BE49-F238E27FC236}">
                <a16:creationId xmlns:a16="http://schemas.microsoft.com/office/drawing/2014/main" id="{4CD991F3-0D6E-7E21-D6B7-2245ED61C7A0}"/>
              </a:ext>
            </a:extLst>
          </p:cNvPr>
          <p:cNvSpPr txBox="1"/>
          <p:nvPr/>
        </p:nvSpPr>
        <p:spPr>
          <a:xfrm>
            <a:off x="2165544" y="864405"/>
            <a:ext cx="1120015" cy="369332"/>
          </a:xfrm>
          <a:prstGeom prst="rect">
            <a:avLst/>
          </a:prstGeom>
          <a:solidFill>
            <a:schemeClr val="bg1"/>
          </a:solidFill>
          <a:ln>
            <a:solidFill>
              <a:schemeClr val="tx1"/>
            </a:solidFill>
          </a:ln>
        </p:spPr>
        <p:txBody>
          <a:bodyPr wrap="square" rtlCol="0">
            <a:spAutoFit/>
          </a:bodyPr>
          <a:lstStyle>
            <a:defPPr>
              <a:defRPr lang="ja-JP"/>
            </a:defPPr>
            <a:lvl1pPr algn="just">
              <a:defRPr b="1"/>
            </a:lvl1pPr>
          </a:lstStyle>
          <a:p>
            <a:r>
              <a:rPr lang="ja-JP" altLang="en-US" dirty="0"/>
              <a:t>歯の部位</a:t>
            </a:r>
          </a:p>
        </p:txBody>
      </p:sp>
      <p:sp>
        <p:nvSpPr>
          <p:cNvPr id="20" name="正方形/長方形 19">
            <a:extLst>
              <a:ext uri="{FF2B5EF4-FFF2-40B4-BE49-F238E27FC236}">
                <a16:creationId xmlns:a16="http://schemas.microsoft.com/office/drawing/2014/main" id="{3999E484-3DA0-A277-34C0-1FB4D9AAAA3D}"/>
              </a:ext>
            </a:extLst>
          </p:cNvPr>
          <p:cNvSpPr/>
          <p:nvPr/>
        </p:nvSpPr>
        <p:spPr>
          <a:xfrm>
            <a:off x="2122784" y="1461093"/>
            <a:ext cx="1069778" cy="5339758"/>
          </a:xfrm>
          <a:prstGeom prst="rect">
            <a:avLst/>
          </a:prstGeom>
          <a:noFill/>
          <a:ln w="28575">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6" name="スライド番号プレースホルダー 25">
            <a:extLst>
              <a:ext uri="{FF2B5EF4-FFF2-40B4-BE49-F238E27FC236}">
                <a16:creationId xmlns:a16="http://schemas.microsoft.com/office/drawing/2014/main" id="{789654E4-B44B-F9AA-1371-1FBBDF2B3484}"/>
              </a:ext>
            </a:extLst>
          </p:cNvPr>
          <p:cNvSpPr>
            <a:spLocks noGrp="1"/>
          </p:cNvSpPr>
          <p:nvPr>
            <p:ph type="sldNum" sz="quarter" idx="12"/>
          </p:nvPr>
        </p:nvSpPr>
        <p:spPr/>
        <p:txBody>
          <a:bodyPr/>
          <a:lstStyle/>
          <a:p>
            <a:fld id="{D0DED96A-F066-47E4-9553-675BF6234992}" type="slidenum">
              <a:rPr kumimoji="1" lang="ja-JP" altLang="en-US" smtClean="0"/>
              <a:t>4</a:t>
            </a:fld>
            <a:endParaRPr kumimoji="1" lang="ja-JP" altLang="en-US"/>
          </a:p>
        </p:txBody>
      </p:sp>
      <p:grpSp>
        <p:nvGrpSpPr>
          <p:cNvPr id="5" name="グループ化 4">
            <a:extLst>
              <a:ext uri="{FF2B5EF4-FFF2-40B4-BE49-F238E27FC236}">
                <a16:creationId xmlns:a16="http://schemas.microsoft.com/office/drawing/2014/main" id="{21C25A79-4858-78B7-972C-01B53FC99DF9}"/>
              </a:ext>
            </a:extLst>
          </p:cNvPr>
          <p:cNvGrpSpPr/>
          <p:nvPr/>
        </p:nvGrpSpPr>
        <p:grpSpPr>
          <a:xfrm>
            <a:off x="7487518" y="1328733"/>
            <a:ext cx="3632387" cy="5287252"/>
            <a:chOff x="7147883" y="1328733"/>
            <a:chExt cx="3632387" cy="5287252"/>
          </a:xfrm>
        </p:grpSpPr>
        <p:grpSp>
          <p:nvGrpSpPr>
            <p:cNvPr id="28" name="グループ化 27">
              <a:extLst>
                <a:ext uri="{FF2B5EF4-FFF2-40B4-BE49-F238E27FC236}">
                  <a16:creationId xmlns:a16="http://schemas.microsoft.com/office/drawing/2014/main" id="{699A4628-0C8A-FB9C-93A0-7DA2F6A4F5FB}"/>
                </a:ext>
              </a:extLst>
            </p:cNvPr>
            <p:cNvGrpSpPr/>
            <p:nvPr/>
          </p:nvGrpSpPr>
          <p:grpSpPr>
            <a:xfrm>
              <a:off x="7222296" y="1328733"/>
              <a:ext cx="3509829" cy="5287252"/>
              <a:chOff x="1501262" y="-20383"/>
              <a:chExt cx="4530747" cy="6859858"/>
            </a:xfrm>
          </p:grpSpPr>
          <p:pic>
            <p:nvPicPr>
              <p:cNvPr id="30" name="図 29" descr="屋内, テーブル, 座る, 小さい が含まれている画像&#10;&#10;自動的に生成された説明">
                <a:extLst>
                  <a:ext uri="{FF2B5EF4-FFF2-40B4-BE49-F238E27FC236}">
                    <a16:creationId xmlns:a16="http://schemas.microsoft.com/office/drawing/2014/main" id="{B82D3461-9FF6-F913-5D74-60EB6CD00CC9}"/>
                  </a:ext>
                </a:extLst>
              </p:cNvPr>
              <p:cNvPicPr>
                <a:picLocks noChangeAspect="1"/>
              </p:cNvPicPr>
              <p:nvPr/>
            </p:nvPicPr>
            <p:blipFill rotWithShape="1">
              <a:blip r:embed="rId3">
                <a:extLst>
                  <a:ext uri="{28A0092B-C50C-407E-A947-70E740481C1C}">
                    <a14:useLocalDpi xmlns:a14="http://schemas.microsoft.com/office/drawing/2010/main" val="0"/>
                  </a:ext>
                </a:extLst>
              </a:blip>
              <a:srcRect l="9557" t="-879" r="2355" b="854"/>
              <a:stretch/>
            </p:blipFill>
            <p:spPr>
              <a:xfrm>
                <a:off x="1501262" y="-20383"/>
                <a:ext cx="4530747" cy="6859858"/>
              </a:xfrm>
              <a:prstGeom prst="rect">
                <a:avLst/>
              </a:prstGeom>
            </p:spPr>
          </p:pic>
          <p:pic>
            <p:nvPicPr>
              <p:cNvPr id="31" name="図 30" descr="屋内, テーブル, 座る, 小さい が含まれている画像&#10;&#10;自動的に生成された説明">
                <a:extLst>
                  <a:ext uri="{FF2B5EF4-FFF2-40B4-BE49-F238E27FC236}">
                    <a16:creationId xmlns:a16="http://schemas.microsoft.com/office/drawing/2014/main" id="{32C28CAC-6858-4459-17F4-6195EB20A05D}"/>
                  </a:ext>
                </a:extLst>
              </p:cNvPr>
              <p:cNvPicPr>
                <a:picLocks noChangeAspect="1"/>
              </p:cNvPicPr>
              <p:nvPr/>
            </p:nvPicPr>
            <p:blipFill rotWithShape="1">
              <a:blip r:embed="rId3">
                <a:extLst>
                  <a:ext uri="{28A0092B-C50C-407E-A947-70E740481C1C}">
                    <a14:useLocalDpi xmlns:a14="http://schemas.microsoft.com/office/drawing/2010/main" val="0"/>
                  </a:ext>
                </a:extLst>
              </a:blip>
              <a:srcRect l="24321" t="34159" r="64223" b="58211"/>
              <a:stretch/>
            </p:blipFill>
            <p:spPr>
              <a:xfrm>
                <a:off x="2214880" y="2824480"/>
                <a:ext cx="589280" cy="523240"/>
              </a:xfrm>
              <a:prstGeom prst="rect">
                <a:avLst/>
              </a:prstGeom>
            </p:spPr>
          </p:pic>
          <p:pic>
            <p:nvPicPr>
              <p:cNvPr id="32" name="図 31" descr="屋内, テーブル, 座る, 小さい が含まれている画像&#10;&#10;自動的に生成された説明">
                <a:extLst>
                  <a:ext uri="{FF2B5EF4-FFF2-40B4-BE49-F238E27FC236}">
                    <a16:creationId xmlns:a16="http://schemas.microsoft.com/office/drawing/2014/main" id="{9ADB69A1-3E9B-61FA-6D63-8205D44E795F}"/>
                  </a:ext>
                </a:extLst>
              </p:cNvPr>
              <p:cNvPicPr>
                <a:picLocks noChangeAspect="1"/>
              </p:cNvPicPr>
              <p:nvPr/>
            </p:nvPicPr>
            <p:blipFill rotWithShape="1">
              <a:blip r:embed="rId4">
                <a:extLst>
                  <a:ext uri="{28A0092B-C50C-407E-A947-70E740481C1C}">
                    <a14:useLocalDpi xmlns:a14="http://schemas.microsoft.com/office/drawing/2010/main" val="0"/>
                  </a:ext>
                </a:extLst>
              </a:blip>
              <a:srcRect l="67594" t="34159" r="20950" b="57682"/>
              <a:stretch/>
            </p:blipFill>
            <p:spPr>
              <a:xfrm>
                <a:off x="4535696" y="2806345"/>
                <a:ext cx="589280" cy="559509"/>
              </a:xfrm>
              <a:prstGeom prst="rect">
                <a:avLst/>
              </a:prstGeom>
            </p:spPr>
          </p:pic>
          <p:pic>
            <p:nvPicPr>
              <p:cNvPr id="34" name="図 33" descr="屋内, テーブル, 座る, 小さい が含まれている画像&#10;&#10;自動的に生成された説明">
                <a:extLst>
                  <a:ext uri="{FF2B5EF4-FFF2-40B4-BE49-F238E27FC236}">
                    <a16:creationId xmlns:a16="http://schemas.microsoft.com/office/drawing/2014/main" id="{6462D7EA-3BC0-C2D4-207E-7D9326958C94}"/>
                  </a:ext>
                </a:extLst>
              </p:cNvPr>
              <p:cNvPicPr>
                <a:picLocks noChangeAspect="1"/>
              </p:cNvPicPr>
              <p:nvPr/>
            </p:nvPicPr>
            <p:blipFill rotWithShape="1">
              <a:blip r:embed="rId4">
                <a:extLst>
                  <a:ext uri="{28A0092B-C50C-407E-A947-70E740481C1C}">
                    <a14:useLocalDpi xmlns:a14="http://schemas.microsoft.com/office/drawing/2010/main" val="0"/>
                  </a:ext>
                </a:extLst>
              </a:blip>
              <a:srcRect l="23933" t="56609" r="61100" b="34563"/>
              <a:stretch/>
            </p:blipFill>
            <p:spPr>
              <a:xfrm>
                <a:off x="2151119" y="3429000"/>
                <a:ext cx="769882" cy="605367"/>
              </a:xfrm>
              <a:prstGeom prst="rect">
                <a:avLst/>
              </a:prstGeom>
            </p:spPr>
          </p:pic>
          <p:pic>
            <p:nvPicPr>
              <p:cNvPr id="35" name="図 34" descr="屋内, テーブル, 座る, 小さい が含まれている画像&#10;&#10;自動的に生成された説明">
                <a:extLst>
                  <a:ext uri="{FF2B5EF4-FFF2-40B4-BE49-F238E27FC236}">
                    <a16:creationId xmlns:a16="http://schemas.microsoft.com/office/drawing/2014/main" id="{41C44897-0B1D-4699-64FE-C56047C9C0DA}"/>
                  </a:ext>
                </a:extLst>
              </p:cNvPr>
              <p:cNvPicPr>
                <a:picLocks noChangeAspect="1"/>
              </p:cNvPicPr>
              <p:nvPr/>
            </p:nvPicPr>
            <p:blipFill rotWithShape="1">
              <a:blip r:embed="rId4">
                <a:extLst>
                  <a:ext uri="{28A0092B-C50C-407E-A947-70E740481C1C}">
                    <a14:useLocalDpi xmlns:a14="http://schemas.microsoft.com/office/drawing/2010/main" val="0"/>
                  </a:ext>
                </a:extLst>
              </a:blip>
              <a:srcRect l="67282" t="56609" r="20950" b="34563"/>
              <a:stretch/>
            </p:blipFill>
            <p:spPr>
              <a:xfrm>
                <a:off x="4614334" y="3429000"/>
                <a:ext cx="605327" cy="605367"/>
              </a:xfrm>
              <a:prstGeom prst="rect">
                <a:avLst/>
              </a:prstGeom>
            </p:spPr>
          </p:pic>
          <p:sp>
            <p:nvSpPr>
              <p:cNvPr id="36" name="フリーフォーム: 図形 35">
                <a:extLst>
                  <a:ext uri="{FF2B5EF4-FFF2-40B4-BE49-F238E27FC236}">
                    <a16:creationId xmlns:a16="http://schemas.microsoft.com/office/drawing/2014/main" id="{E6356A02-C59D-D7D7-C393-C0A2DE5C4465}"/>
                  </a:ext>
                </a:extLst>
              </p:cNvPr>
              <p:cNvSpPr/>
              <p:nvPr/>
            </p:nvSpPr>
            <p:spPr>
              <a:xfrm>
                <a:off x="4974167" y="2662767"/>
                <a:ext cx="467784" cy="1519766"/>
              </a:xfrm>
              <a:custGeom>
                <a:avLst/>
                <a:gdLst>
                  <a:gd name="connsiteX0" fmla="*/ 0 w 469900"/>
                  <a:gd name="connsiteY0" fmla="*/ 660400 h 1519766"/>
                  <a:gd name="connsiteX1" fmla="*/ 118533 w 469900"/>
                  <a:gd name="connsiteY1" fmla="*/ 592666 h 1519766"/>
                  <a:gd name="connsiteX2" fmla="*/ 139700 w 469900"/>
                  <a:gd name="connsiteY2" fmla="*/ 508000 h 1519766"/>
                  <a:gd name="connsiteX3" fmla="*/ 143933 w 469900"/>
                  <a:gd name="connsiteY3" fmla="*/ 419100 h 1519766"/>
                  <a:gd name="connsiteX4" fmla="*/ 156633 w 469900"/>
                  <a:gd name="connsiteY4" fmla="*/ 330200 h 1519766"/>
                  <a:gd name="connsiteX5" fmla="*/ 165100 w 469900"/>
                  <a:gd name="connsiteY5" fmla="*/ 245533 h 1519766"/>
                  <a:gd name="connsiteX6" fmla="*/ 237066 w 469900"/>
                  <a:gd name="connsiteY6" fmla="*/ 131233 h 1519766"/>
                  <a:gd name="connsiteX7" fmla="*/ 317500 w 469900"/>
                  <a:gd name="connsiteY7" fmla="*/ 0 h 1519766"/>
                  <a:gd name="connsiteX8" fmla="*/ 461433 w 469900"/>
                  <a:gd name="connsiteY8" fmla="*/ 0 h 1519766"/>
                  <a:gd name="connsiteX9" fmla="*/ 469900 w 469900"/>
                  <a:gd name="connsiteY9" fmla="*/ 1519766 h 1519766"/>
                  <a:gd name="connsiteX10" fmla="*/ 198966 w 469900"/>
                  <a:gd name="connsiteY10" fmla="*/ 1511300 h 1519766"/>
                  <a:gd name="connsiteX11" fmla="*/ 101600 w 469900"/>
                  <a:gd name="connsiteY11" fmla="*/ 1435100 h 1519766"/>
                  <a:gd name="connsiteX12" fmla="*/ 114300 w 469900"/>
                  <a:gd name="connsiteY12" fmla="*/ 1354666 h 1519766"/>
                  <a:gd name="connsiteX13" fmla="*/ 211666 w 469900"/>
                  <a:gd name="connsiteY13" fmla="*/ 1274233 h 1519766"/>
                  <a:gd name="connsiteX14" fmla="*/ 241300 w 469900"/>
                  <a:gd name="connsiteY14" fmla="*/ 1143000 h 1519766"/>
                  <a:gd name="connsiteX15" fmla="*/ 245533 w 469900"/>
                  <a:gd name="connsiteY15" fmla="*/ 1003300 h 1519766"/>
                  <a:gd name="connsiteX16" fmla="*/ 215900 w 469900"/>
                  <a:gd name="connsiteY16" fmla="*/ 893233 h 1519766"/>
                  <a:gd name="connsiteX17" fmla="*/ 152400 w 469900"/>
                  <a:gd name="connsiteY17" fmla="*/ 833966 h 1519766"/>
                  <a:gd name="connsiteX18" fmla="*/ 122766 w 469900"/>
                  <a:gd name="connsiteY18" fmla="*/ 762000 h 1519766"/>
                  <a:gd name="connsiteX19" fmla="*/ 0 w 469900"/>
                  <a:gd name="connsiteY19" fmla="*/ 660400 h 1519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69900" h="1519766">
                    <a:moveTo>
                      <a:pt x="0" y="660400"/>
                    </a:moveTo>
                    <a:lnTo>
                      <a:pt x="118533" y="592666"/>
                    </a:lnTo>
                    <a:lnTo>
                      <a:pt x="139700" y="508000"/>
                    </a:lnTo>
                    <a:lnTo>
                      <a:pt x="143933" y="419100"/>
                    </a:lnTo>
                    <a:lnTo>
                      <a:pt x="156633" y="330200"/>
                    </a:lnTo>
                    <a:lnTo>
                      <a:pt x="165100" y="245533"/>
                    </a:lnTo>
                    <a:lnTo>
                      <a:pt x="237066" y="131233"/>
                    </a:lnTo>
                    <a:lnTo>
                      <a:pt x="317500" y="0"/>
                    </a:lnTo>
                    <a:lnTo>
                      <a:pt x="461433" y="0"/>
                    </a:lnTo>
                    <a:cubicBezTo>
                      <a:pt x="464255" y="506589"/>
                      <a:pt x="467078" y="1013177"/>
                      <a:pt x="469900" y="1519766"/>
                    </a:cubicBezTo>
                    <a:lnTo>
                      <a:pt x="198966" y="1511300"/>
                    </a:lnTo>
                    <a:lnTo>
                      <a:pt x="101600" y="1435100"/>
                    </a:lnTo>
                    <a:lnTo>
                      <a:pt x="114300" y="1354666"/>
                    </a:lnTo>
                    <a:lnTo>
                      <a:pt x="211666" y="1274233"/>
                    </a:lnTo>
                    <a:lnTo>
                      <a:pt x="241300" y="1143000"/>
                    </a:lnTo>
                    <a:lnTo>
                      <a:pt x="245533" y="1003300"/>
                    </a:lnTo>
                    <a:lnTo>
                      <a:pt x="215900" y="893233"/>
                    </a:lnTo>
                    <a:lnTo>
                      <a:pt x="152400" y="833966"/>
                    </a:lnTo>
                    <a:lnTo>
                      <a:pt x="122766" y="762000"/>
                    </a:lnTo>
                    <a:lnTo>
                      <a:pt x="0" y="660400"/>
                    </a:lnTo>
                    <a:close/>
                  </a:path>
                </a:pathLst>
              </a:custGeom>
              <a:solidFill>
                <a:srgbClr val="A0472B"/>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37" name="正方形/長方形 36">
                <a:extLst>
                  <a:ext uri="{FF2B5EF4-FFF2-40B4-BE49-F238E27FC236}">
                    <a16:creationId xmlns:a16="http://schemas.microsoft.com/office/drawing/2014/main" id="{7501CF9A-B6FA-EF91-2351-C226DBF9336B}"/>
                  </a:ext>
                </a:extLst>
              </p:cNvPr>
              <p:cNvSpPr/>
              <p:nvPr/>
            </p:nvSpPr>
            <p:spPr>
              <a:xfrm>
                <a:off x="1917700" y="3343487"/>
                <a:ext cx="3488267" cy="99414"/>
              </a:xfrm>
              <a:prstGeom prst="rect">
                <a:avLst/>
              </a:prstGeom>
              <a:solidFill>
                <a:srgbClr val="A0402A"/>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8" name="正方形/長方形 37">
                <a:extLst>
                  <a:ext uri="{FF2B5EF4-FFF2-40B4-BE49-F238E27FC236}">
                    <a16:creationId xmlns:a16="http://schemas.microsoft.com/office/drawing/2014/main" id="{F0E27ABD-6325-13D7-7D8E-2EA04E29DE75}"/>
                  </a:ext>
                </a:extLst>
              </p:cNvPr>
              <p:cNvSpPr/>
              <p:nvPr/>
            </p:nvSpPr>
            <p:spPr>
              <a:xfrm>
                <a:off x="2791562" y="3174401"/>
                <a:ext cx="1776205" cy="169086"/>
              </a:xfrm>
              <a:prstGeom prst="rect">
                <a:avLst/>
              </a:prstGeom>
              <a:solidFill>
                <a:srgbClr val="A0402A"/>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9" name="正方形/長方形 38">
                <a:extLst>
                  <a:ext uri="{FF2B5EF4-FFF2-40B4-BE49-F238E27FC236}">
                    <a16:creationId xmlns:a16="http://schemas.microsoft.com/office/drawing/2014/main" id="{E05BBFBD-BEAC-F6CB-5230-CEFF6171AB05}"/>
                  </a:ext>
                </a:extLst>
              </p:cNvPr>
              <p:cNvSpPr/>
              <p:nvPr/>
            </p:nvSpPr>
            <p:spPr>
              <a:xfrm>
                <a:off x="2759491" y="3413266"/>
                <a:ext cx="1888709" cy="280141"/>
              </a:xfrm>
              <a:prstGeom prst="rect">
                <a:avLst/>
              </a:prstGeom>
              <a:solidFill>
                <a:srgbClr val="A0402A"/>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0" name="フリーフォーム: 図形 39">
                <a:extLst>
                  <a:ext uri="{FF2B5EF4-FFF2-40B4-BE49-F238E27FC236}">
                    <a16:creationId xmlns:a16="http://schemas.microsoft.com/office/drawing/2014/main" id="{22CF9B3F-0407-D190-87F5-F7696FB110ED}"/>
                  </a:ext>
                </a:extLst>
              </p:cNvPr>
              <p:cNvSpPr/>
              <p:nvPr/>
            </p:nvSpPr>
            <p:spPr>
              <a:xfrm>
                <a:off x="1917700" y="2652183"/>
                <a:ext cx="330200" cy="1517650"/>
              </a:xfrm>
              <a:custGeom>
                <a:avLst/>
                <a:gdLst>
                  <a:gd name="connsiteX0" fmla="*/ 317500 w 330200"/>
                  <a:gd name="connsiteY0" fmla="*/ 596900 h 1562100"/>
                  <a:gd name="connsiteX1" fmla="*/ 317500 w 330200"/>
                  <a:gd name="connsiteY1" fmla="*/ 427567 h 1562100"/>
                  <a:gd name="connsiteX2" fmla="*/ 309033 w 330200"/>
                  <a:gd name="connsiteY2" fmla="*/ 342900 h 1562100"/>
                  <a:gd name="connsiteX3" fmla="*/ 309033 w 330200"/>
                  <a:gd name="connsiteY3" fmla="*/ 254000 h 1562100"/>
                  <a:gd name="connsiteX4" fmla="*/ 266700 w 330200"/>
                  <a:gd name="connsiteY4" fmla="*/ 131234 h 1562100"/>
                  <a:gd name="connsiteX5" fmla="*/ 215900 w 330200"/>
                  <a:gd name="connsiteY5" fmla="*/ 12700 h 1562100"/>
                  <a:gd name="connsiteX6" fmla="*/ 143933 w 330200"/>
                  <a:gd name="connsiteY6" fmla="*/ 0 h 1562100"/>
                  <a:gd name="connsiteX7" fmla="*/ 25400 w 330200"/>
                  <a:gd name="connsiteY7" fmla="*/ 12700 h 1562100"/>
                  <a:gd name="connsiteX8" fmla="*/ 0 w 330200"/>
                  <a:gd name="connsiteY8" fmla="*/ 50800 h 1562100"/>
                  <a:gd name="connsiteX9" fmla="*/ 0 w 330200"/>
                  <a:gd name="connsiteY9" fmla="*/ 1540934 h 1562100"/>
                  <a:gd name="connsiteX10" fmla="*/ 165100 w 330200"/>
                  <a:gd name="connsiteY10" fmla="*/ 1562100 h 1562100"/>
                  <a:gd name="connsiteX11" fmla="*/ 237067 w 330200"/>
                  <a:gd name="connsiteY11" fmla="*/ 1435100 h 1562100"/>
                  <a:gd name="connsiteX12" fmla="*/ 254000 w 330200"/>
                  <a:gd name="connsiteY12" fmla="*/ 1227667 h 1562100"/>
                  <a:gd name="connsiteX13" fmla="*/ 245533 w 330200"/>
                  <a:gd name="connsiteY13" fmla="*/ 1028700 h 1562100"/>
                  <a:gd name="connsiteX14" fmla="*/ 254000 w 330200"/>
                  <a:gd name="connsiteY14" fmla="*/ 863600 h 1562100"/>
                  <a:gd name="connsiteX15" fmla="*/ 266700 w 330200"/>
                  <a:gd name="connsiteY15" fmla="*/ 749300 h 1562100"/>
                  <a:gd name="connsiteX16" fmla="*/ 330200 w 330200"/>
                  <a:gd name="connsiteY16" fmla="*/ 668867 h 1562100"/>
                  <a:gd name="connsiteX17" fmla="*/ 317500 w 330200"/>
                  <a:gd name="connsiteY17" fmla="*/ 596900 h 1562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30200" h="1562100">
                    <a:moveTo>
                      <a:pt x="317500" y="596900"/>
                    </a:moveTo>
                    <a:lnTo>
                      <a:pt x="317500" y="427567"/>
                    </a:lnTo>
                    <a:lnTo>
                      <a:pt x="309033" y="342900"/>
                    </a:lnTo>
                    <a:lnTo>
                      <a:pt x="309033" y="254000"/>
                    </a:lnTo>
                    <a:lnTo>
                      <a:pt x="266700" y="131234"/>
                    </a:lnTo>
                    <a:lnTo>
                      <a:pt x="215900" y="12700"/>
                    </a:lnTo>
                    <a:lnTo>
                      <a:pt x="143933" y="0"/>
                    </a:lnTo>
                    <a:lnTo>
                      <a:pt x="25400" y="12700"/>
                    </a:lnTo>
                    <a:lnTo>
                      <a:pt x="0" y="50800"/>
                    </a:lnTo>
                    <a:lnTo>
                      <a:pt x="0" y="1540934"/>
                    </a:lnTo>
                    <a:lnTo>
                      <a:pt x="165100" y="1562100"/>
                    </a:lnTo>
                    <a:lnTo>
                      <a:pt x="237067" y="1435100"/>
                    </a:lnTo>
                    <a:lnTo>
                      <a:pt x="254000" y="1227667"/>
                    </a:lnTo>
                    <a:lnTo>
                      <a:pt x="245533" y="1028700"/>
                    </a:lnTo>
                    <a:lnTo>
                      <a:pt x="254000" y="863600"/>
                    </a:lnTo>
                    <a:lnTo>
                      <a:pt x="266700" y="749300"/>
                    </a:lnTo>
                    <a:lnTo>
                      <a:pt x="330200" y="668867"/>
                    </a:lnTo>
                    <a:lnTo>
                      <a:pt x="317500" y="596900"/>
                    </a:lnTo>
                    <a:close/>
                  </a:path>
                </a:pathLst>
              </a:custGeom>
              <a:solidFill>
                <a:srgbClr val="CA6B5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41" name="フリーフォーム: 図形 40">
                <a:extLst>
                  <a:ext uri="{FF2B5EF4-FFF2-40B4-BE49-F238E27FC236}">
                    <a16:creationId xmlns:a16="http://schemas.microsoft.com/office/drawing/2014/main" id="{FEB8444E-CC1C-7FBA-920A-F7099FE0FD96}"/>
                  </a:ext>
                </a:extLst>
              </p:cNvPr>
              <p:cNvSpPr/>
              <p:nvPr/>
            </p:nvSpPr>
            <p:spPr>
              <a:xfrm>
                <a:off x="2165350" y="3108325"/>
                <a:ext cx="371475" cy="609600"/>
              </a:xfrm>
              <a:custGeom>
                <a:avLst/>
                <a:gdLst>
                  <a:gd name="connsiteX0" fmla="*/ 82550 w 371475"/>
                  <a:gd name="connsiteY0" fmla="*/ 104775 h 609600"/>
                  <a:gd name="connsiteX1" fmla="*/ 158750 w 371475"/>
                  <a:gd name="connsiteY1" fmla="*/ 168275 h 609600"/>
                  <a:gd name="connsiteX2" fmla="*/ 215900 w 371475"/>
                  <a:gd name="connsiteY2" fmla="*/ 206375 h 609600"/>
                  <a:gd name="connsiteX3" fmla="*/ 301625 w 371475"/>
                  <a:gd name="connsiteY3" fmla="*/ 234950 h 609600"/>
                  <a:gd name="connsiteX4" fmla="*/ 368300 w 371475"/>
                  <a:gd name="connsiteY4" fmla="*/ 238125 h 609600"/>
                  <a:gd name="connsiteX5" fmla="*/ 371475 w 371475"/>
                  <a:gd name="connsiteY5" fmla="*/ 336550 h 609600"/>
                  <a:gd name="connsiteX6" fmla="*/ 288925 w 371475"/>
                  <a:gd name="connsiteY6" fmla="*/ 320675 h 609600"/>
                  <a:gd name="connsiteX7" fmla="*/ 193675 w 371475"/>
                  <a:gd name="connsiteY7" fmla="*/ 336550 h 609600"/>
                  <a:gd name="connsiteX8" fmla="*/ 111125 w 371475"/>
                  <a:gd name="connsiteY8" fmla="*/ 365125 h 609600"/>
                  <a:gd name="connsiteX9" fmla="*/ 41275 w 371475"/>
                  <a:gd name="connsiteY9" fmla="*/ 444500 h 609600"/>
                  <a:gd name="connsiteX10" fmla="*/ 25400 w 371475"/>
                  <a:gd name="connsiteY10" fmla="*/ 495300 h 609600"/>
                  <a:gd name="connsiteX11" fmla="*/ 3175 w 371475"/>
                  <a:gd name="connsiteY11" fmla="*/ 565150 h 609600"/>
                  <a:gd name="connsiteX12" fmla="*/ 6350 w 371475"/>
                  <a:gd name="connsiteY12" fmla="*/ 609600 h 609600"/>
                  <a:gd name="connsiteX13" fmla="*/ 0 w 371475"/>
                  <a:gd name="connsiteY13" fmla="*/ 0 h 609600"/>
                  <a:gd name="connsiteX14" fmla="*/ 82550 w 371475"/>
                  <a:gd name="connsiteY14" fmla="*/ 104775 h 609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71475" h="609600">
                    <a:moveTo>
                      <a:pt x="82550" y="104775"/>
                    </a:moveTo>
                    <a:lnTo>
                      <a:pt x="158750" y="168275"/>
                    </a:lnTo>
                    <a:lnTo>
                      <a:pt x="215900" y="206375"/>
                    </a:lnTo>
                    <a:lnTo>
                      <a:pt x="301625" y="234950"/>
                    </a:lnTo>
                    <a:lnTo>
                      <a:pt x="368300" y="238125"/>
                    </a:lnTo>
                    <a:lnTo>
                      <a:pt x="371475" y="336550"/>
                    </a:lnTo>
                    <a:lnTo>
                      <a:pt x="288925" y="320675"/>
                    </a:lnTo>
                    <a:lnTo>
                      <a:pt x="193675" y="336550"/>
                    </a:lnTo>
                    <a:lnTo>
                      <a:pt x="111125" y="365125"/>
                    </a:lnTo>
                    <a:lnTo>
                      <a:pt x="41275" y="444500"/>
                    </a:lnTo>
                    <a:lnTo>
                      <a:pt x="25400" y="495300"/>
                    </a:lnTo>
                    <a:lnTo>
                      <a:pt x="3175" y="565150"/>
                    </a:lnTo>
                    <a:lnTo>
                      <a:pt x="6350" y="609600"/>
                    </a:lnTo>
                    <a:cubicBezTo>
                      <a:pt x="4233" y="406400"/>
                      <a:pt x="2117" y="203200"/>
                      <a:pt x="0" y="0"/>
                    </a:cubicBezTo>
                    <a:lnTo>
                      <a:pt x="82550" y="104775"/>
                    </a:lnTo>
                    <a:close/>
                  </a:path>
                </a:pathLst>
              </a:custGeom>
              <a:solidFill>
                <a:srgbClr val="CA6B5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42" name="フリーフォーム: 図形 41">
                <a:extLst>
                  <a:ext uri="{FF2B5EF4-FFF2-40B4-BE49-F238E27FC236}">
                    <a16:creationId xmlns:a16="http://schemas.microsoft.com/office/drawing/2014/main" id="{C28B3C59-3269-3A12-9FD1-4C6D5EA8899F}"/>
                  </a:ext>
                </a:extLst>
              </p:cNvPr>
              <p:cNvSpPr/>
              <p:nvPr/>
            </p:nvSpPr>
            <p:spPr>
              <a:xfrm>
                <a:off x="4578350" y="3200400"/>
                <a:ext cx="558800" cy="508000"/>
              </a:xfrm>
              <a:custGeom>
                <a:avLst/>
                <a:gdLst>
                  <a:gd name="connsiteX0" fmla="*/ 0 w 558800"/>
                  <a:gd name="connsiteY0" fmla="*/ 0 h 508000"/>
                  <a:gd name="connsiteX1" fmla="*/ 44450 w 558800"/>
                  <a:gd name="connsiteY1" fmla="*/ 92075 h 508000"/>
                  <a:gd name="connsiteX2" fmla="*/ 111125 w 558800"/>
                  <a:gd name="connsiteY2" fmla="*/ 142875 h 508000"/>
                  <a:gd name="connsiteX3" fmla="*/ 241300 w 558800"/>
                  <a:gd name="connsiteY3" fmla="*/ 171450 h 508000"/>
                  <a:gd name="connsiteX4" fmla="*/ 346075 w 558800"/>
                  <a:gd name="connsiteY4" fmla="*/ 146050 h 508000"/>
                  <a:gd name="connsiteX5" fmla="*/ 466725 w 558800"/>
                  <a:gd name="connsiteY5" fmla="*/ 104775 h 508000"/>
                  <a:gd name="connsiteX6" fmla="*/ 527050 w 558800"/>
                  <a:gd name="connsiteY6" fmla="*/ 47625 h 508000"/>
                  <a:gd name="connsiteX7" fmla="*/ 552450 w 558800"/>
                  <a:gd name="connsiteY7" fmla="*/ 6350 h 508000"/>
                  <a:gd name="connsiteX8" fmla="*/ 558800 w 558800"/>
                  <a:gd name="connsiteY8" fmla="*/ 323850 h 508000"/>
                  <a:gd name="connsiteX9" fmla="*/ 485775 w 558800"/>
                  <a:gd name="connsiteY9" fmla="*/ 276225 h 508000"/>
                  <a:gd name="connsiteX10" fmla="*/ 371475 w 558800"/>
                  <a:gd name="connsiteY10" fmla="*/ 263525 h 508000"/>
                  <a:gd name="connsiteX11" fmla="*/ 269875 w 558800"/>
                  <a:gd name="connsiteY11" fmla="*/ 266700 h 508000"/>
                  <a:gd name="connsiteX12" fmla="*/ 177800 w 558800"/>
                  <a:gd name="connsiteY12" fmla="*/ 301625 h 508000"/>
                  <a:gd name="connsiteX13" fmla="*/ 120650 w 558800"/>
                  <a:gd name="connsiteY13" fmla="*/ 371475 h 508000"/>
                  <a:gd name="connsiteX14" fmla="*/ 92075 w 558800"/>
                  <a:gd name="connsiteY14" fmla="*/ 460375 h 508000"/>
                  <a:gd name="connsiteX15" fmla="*/ 85725 w 558800"/>
                  <a:gd name="connsiteY15" fmla="*/ 504825 h 508000"/>
                  <a:gd name="connsiteX16" fmla="*/ 15875 w 558800"/>
                  <a:gd name="connsiteY16" fmla="*/ 508000 h 508000"/>
                  <a:gd name="connsiteX17" fmla="*/ 0 w 558800"/>
                  <a:gd name="connsiteY17" fmla="*/ 0 h 50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558800" h="508000">
                    <a:moveTo>
                      <a:pt x="0" y="0"/>
                    </a:moveTo>
                    <a:lnTo>
                      <a:pt x="44450" y="92075"/>
                    </a:lnTo>
                    <a:lnTo>
                      <a:pt x="111125" y="142875"/>
                    </a:lnTo>
                    <a:lnTo>
                      <a:pt x="241300" y="171450"/>
                    </a:lnTo>
                    <a:lnTo>
                      <a:pt x="346075" y="146050"/>
                    </a:lnTo>
                    <a:lnTo>
                      <a:pt x="466725" y="104775"/>
                    </a:lnTo>
                    <a:lnTo>
                      <a:pt x="527050" y="47625"/>
                    </a:lnTo>
                    <a:lnTo>
                      <a:pt x="552450" y="6350"/>
                    </a:lnTo>
                    <a:lnTo>
                      <a:pt x="558800" y="323850"/>
                    </a:lnTo>
                    <a:lnTo>
                      <a:pt x="485775" y="276225"/>
                    </a:lnTo>
                    <a:lnTo>
                      <a:pt x="371475" y="263525"/>
                    </a:lnTo>
                    <a:lnTo>
                      <a:pt x="269875" y="266700"/>
                    </a:lnTo>
                    <a:lnTo>
                      <a:pt x="177800" y="301625"/>
                    </a:lnTo>
                    <a:lnTo>
                      <a:pt x="120650" y="371475"/>
                    </a:lnTo>
                    <a:lnTo>
                      <a:pt x="92075" y="460375"/>
                    </a:lnTo>
                    <a:lnTo>
                      <a:pt x="85725" y="504825"/>
                    </a:lnTo>
                    <a:lnTo>
                      <a:pt x="15875" y="508000"/>
                    </a:lnTo>
                    <a:lnTo>
                      <a:pt x="0" y="0"/>
                    </a:lnTo>
                    <a:close/>
                  </a:path>
                </a:pathLst>
              </a:custGeom>
              <a:solidFill>
                <a:srgbClr val="A0402A"/>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3" name="正方形/長方形 42">
                <a:extLst>
                  <a:ext uri="{FF2B5EF4-FFF2-40B4-BE49-F238E27FC236}">
                    <a16:creationId xmlns:a16="http://schemas.microsoft.com/office/drawing/2014/main" id="{E210D38D-8752-7D62-BA52-F2A8DCA6B92B}"/>
                  </a:ext>
                </a:extLst>
              </p:cNvPr>
              <p:cNvSpPr/>
              <p:nvPr/>
            </p:nvSpPr>
            <p:spPr>
              <a:xfrm>
                <a:off x="1917700" y="2658179"/>
                <a:ext cx="132707" cy="1511654"/>
              </a:xfrm>
              <a:prstGeom prst="rect">
                <a:avLst/>
              </a:prstGeom>
              <a:solidFill>
                <a:srgbClr val="F4EEB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4" name="正方形/長方形 43">
                <a:extLst>
                  <a:ext uri="{FF2B5EF4-FFF2-40B4-BE49-F238E27FC236}">
                    <a16:creationId xmlns:a16="http://schemas.microsoft.com/office/drawing/2014/main" id="{8264B28B-F7F5-A2BC-D6C0-9704323F0C8E}"/>
                  </a:ext>
                </a:extLst>
              </p:cNvPr>
              <p:cNvSpPr/>
              <p:nvPr/>
            </p:nvSpPr>
            <p:spPr>
              <a:xfrm>
                <a:off x="5292632" y="2662767"/>
                <a:ext cx="132707" cy="1511654"/>
              </a:xfrm>
              <a:prstGeom prst="rect">
                <a:avLst/>
              </a:prstGeom>
              <a:solidFill>
                <a:srgbClr val="BEB47E"/>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2" name="テキスト ボックス 1">
              <a:extLst>
                <a:ext uri="{FF2B5EF4-FFF2-40B4-BE49-F238E27FC236}">
                  <a16:creationId xmlns:a16="http://schemas.microsoft.com/office/drawing/2014/main" id="{27991509-FEF0-4041-FB2E-83F414E53A9C}"/>
                </a:ext>
              </a:extLst>
            </p:cNvPr>
            <p:cNvSpPr txBox="1"/>
            <p:nvPr/>
          </p:nvSpPr>
          <p:spPr>
            <a:xfrm>
              <a:off x="7168395" y="3567917"/>
              <a:ext cx="541514" cy="369332"/>
            </a:xfrm>
            <a:prstGeom prst="rect">
              <a:avLst/>
            </a:prstGeom>
            <a:noFill/>
          </p:spPr>
          <p:txBody>
            <a:bodyPr wrap="square" rtlCol="0">
              <a:spAutoFit/>
            </a:bodyPr>
            <a:lstStyle>
              <a:defPPr>
                <a:defRPr lang="ja-JP"/>
              </a:defPPr>
              <a:lvl1pPr algn="just">
                <a:defRPr b="1"/>
              </a:lvl1pPr>
            </a:lstStyle>
            <a:p>
              <a:r>
                <a:rPr lang="en-US" altLang="ja-JP" dirty="0"/>
                <a:t>A8</a:t>
              </a:r>
              <a:endParaRPr lang="ja-JP" altLang="en-US" dirty="0"/>
            </a:p>
          </p:txBody>
        </p:sp>
        <p:sp>
          <p:nvSpPr>
            <p:cNvPr id="9" name="テキスト ボックス 8">
              <a:extLst>
                <a:ext uri="{FF2B5EF4-FFF2-40B4-BE49-F238E27FC236}">
                  <a16:creationId xmlns:a16="http://schemas.microsoft.com/office/drawing/2014/main" id="{A5E4BC86-447F-90D9-EA76-8DB149B73DD6}"/>
                </a:ext>
              </a:extLst>
            </p:cNvPr>
            <p:cNvSpPr txBox="1"/>
            <p:nvPr/>
          </p:nvSpPr>
          <p:spPr>
            <a:xfrm>
              <a:off x="10163593" y="3186695"/>
              <a:ext cx="541514" cy="369332"/>
            </a:xfrm>
            <a:prstGeom prst="rect">
              <a:avLst/>
            </a:prstGeom>
            <a:noFill/>
          </p:spPr>
          <p:txBody>
            <a:bodyPr wrap="square" rtlCol="0">
              <a:spAutoFit/>
            </a:bodyPr>
            <a:lstStyle>
              <a:defPPr>
                <a:defRPr lang="ja-JP"/>
              </a:defPPr>
              <a:lvl1pPr algn="just">
                <a:defRPr b="1"/>
              </a:lvl1pPr>
            </a:lstStyle>
            <a:p>
              <a:r>
                <a:rPr lang="en-US" altLang="ja-JP" dirty="0"/>
                <a:t>B7</a:t>
              </a:r>
              <a:endParaRPr lang="ja-JP" altLang="en-US" dirty="0"/>
            </a:p>
          </p:txBody>
        </p:sp>
        <p:sp>
          <p:nvSpPr>
            <p:cNvPr id="10" name="テキスト ボックス 9">
              <a:extLst>
                <a:ext uri="{FF2B5EF4-FFF2-40B4-BE49-F238E27FC236}">
                  <a16:creationId xmlns:a16="http://schemas.microsoft.com/office/drawing/2014/main" id="{F5C999C4-1DF0-6FFD-190F-D421B26649DB}"/>
                </a:ext>
              </a:extLst>
            </p:cNvPr>
            <p:cNvSpPr txBox="1"/>
            <p:nvPr/>
          </p:nvSpPr>
          <p:spPr>
            <a:xfrm>
              <a:off x="7200224" y="3122925"/>
              <a:ext cx="541514" cy="369332"/>
            </a:xfrm>
            <a:prstGeom prst="rect">
              <a:avLst/>
            </a:prstGeom>
            <a:noFill/>
          </p:spPr>
          <p:txBody>
            <a:bodyPr wrap="square" rtlCol="0">
              <a:spAutoFit/>
            </a:bodyPr>
            <a:lstStyle>
              <a:defPPr>
                <a:defRPr lang="ja-JP"/>
              </a:defPPr>
              <a:lvl1pPr algn="just">
                <a:defRPr b="1"/>
              </a:lvl1pPr>
            </a:lstStyle>
            <a:p>
              <a:r>
                <a:rPr lang="en-US" altLang="ja-JP" dirty="0"/>
                <a:t>A7</a:t>
              </a:r>
              <a:endParaRPr lang="ja-JP" altLang="en-US" dirty="0"/>
            </a:p>
          </p:txBody>
        </p:sp>
        <p:sp>
          <p:nvSpPr>
            <p:cNvPr id="11" name="テキスト ボックス 10">
              <a:extLst>
                <a:ext uri="{FF2B5EF4-FFF2-40B4-BE49-F238E27FC236}">
                  <a16:creationId xmlns:a16="http://schemas.microsoft.com/office/drawing/2014/main" id="{19B4A31F-CC26-7B9C-5813-E770FA57E799}"/>
                </a:ext>
              </a:extLst>
            </p:cNvPr>
            <p:cNvSpPr txBox="1"/>
            <p:nvPr/>
          </p:nvSpPr>
          <p:spPr>
            <a:xfrm>
              <a:off x="8896024" y="1423014"/>
              <a:ext cx="541514" cy="369332"/>
            </a:xfrm>
            <a:prstGeom prst="rect">
              <a:avLst/>
            </a:prstGeom>
            <a:noFill/>
          </p:spPr>
          <p:txBody>
            <a:bodyPr wrap="square" rtlCol="0">
              <a:spAutoFit/>
            </a:bodyPr>
            <a:lstStyle>
              <a:defPPr>
                <a:defRPr lang="ja-JP"/>
              </a:defPPr>
              <a:lvl1pPr algn="just">
                <a:defRPr b="1"/>
              </a:lvl1pPr>
            </a:lstStyle>
            <a:p>
              <a:r>
                <a:rPr lang="en-US" altLang="ja-JP" dirty="0"/>
                <a:t>B1</a:t>
              </a:r>
              <a:endParaRPr lang="ja-JP" altLang="en-US" dirty="0"/>
            </a:p>
          </p:txBody>
        </p:sp>
        <p:sp>
          <p:nvSpPr>
            <p:cNvPr id="13" name="テキスト ボックス 12">
              <a:extLst>
                <a:ext uri="{FF2B5EF4-FFF2-40B4-BE49-F238E27FC236}">
                  <a16:creationId xmlns:a16="http://schemas.microsoft.com/office/drawing/2014/main" id="{A56F181D-10C2-0CBC-94CA-F18FF22ABC24}"/>
                </a:ext>
              </a:extLst>
            </p:cNvPr>
            <p:cNvSpPr txBox="1"/>
            <p:nvPr/>
          </p:nvSpPr>
          <p:spPr>
            <a:xfrm>
              <a:off x="7321844" y="2754872"/>
              <a:ext cx="541514" cy="369332"/>
            </a:xfrm>
            <a:prstGeom prst="rect">
              <a:avLst/>
            </a:prstGeom>
            <a:noFill/>
          </p:spPr>
          <p:txBody>
            <a:bodyPr wrap="square" rtlCol="0">
              <a:spAutoFit/>
            </a:bodyPr>
            <a:lstStyle>
              <a:defPPr>
                <a:defRPr lang="ja-JP"/>
              </a:defPPr>
              <a:lvl1pPr algn="just">
                <a:defRPr b="1"/>
              </a:lvl1pPr>
            </a:lstStyle>
            <a:p>
              <a:r>
                <a:rPr lang="en-US" altLang="ja-JP" dirty="0"/>
                <a:t>A6</a:t>
              </a:r>
              <a:endParaRPr lang="ja-JP" altLang="en-US" dirty="0"/>
            </a:p>
          </p:txBody>
        </p:sp>
        <p:sp>
          <p:nvSpPr>
            <p:cNvPr id="15" name="テキスト ボックス 14">
              <a:extLst>
                <a:ext uri="{FF2B5EF4-FFF2-40B4-BE49-F238E27FC236}">
                  <a16:creationId xmlns:a16="http://schemas.microsoft.com/office/drawing/2014/main" id="{3A759B5B-847A-AFCB-313D-5D6092C15BEC}"/>
                </a:ext>
              </a:extLst>
            </p:cNvPr>
            <p:cNvSpPr txBox="1"/>
            <p:nvPr/>
          </p:nvSpPr>
          <p:spPr>
            <a:xfrm>
              <a:off x="7454963" y="2435686"/>
              <a:ext cx="541514" cy="369332"/>
            </a:xfrm>
            <a:prstGeom prst="rect">
              <a:avLst/>
            </a:prstGeom>
            <a:noFill/>
          </p:spPr>
          <p:txBody>
            <a:bodyPr wrap="square" rtlCol="0">
              <a:spAutoFit/>
            </a:bodyPr>
            <a:lstStyle>
              <a:defPPr>
                <a:defRPr lang="ja-JP"/>
              </a:defPPr>
              <a:lvl1pPr algn="just">
                <a:defRPr b="1"/>
              </a:lvl1pPr>
            </a:lstStyle>
            <a:p>
              <a:r>
                <a:rPr lang="en-US" altLang="ja-JP" dirty="0"/>
                <a:t>A5</a:t>
              </a:r>
              <a:endParaRPr lang="ja-JP" altLang="en-US" dirty="0"/>
            </a:p>
          </p:txBody>
        </p:sp>
        <p:sp>
          <p:nvSpPr>
            <p:cNvPr id="16" name="テキスト ボックス 15">
              <a:extLst>
                <a:ext uri="{FF2B5EF4-FFF2-40B4-BE49-F238E27FC236}">
                  <a16:creationId xmlns:a16="http://schemas.microsoft.com/office/drawing/2014/main" id="{BB99F4DA-7F27-A055-42DA-3C7B4999DC52}"/>
                </a:ext>
              </a:extLst>
            </p:cNvPr>
            <p:cNvSpPr txBox="1"/>
            <p:nvPr/>
          </p:nvSpPr>
          <p:spPr>
            <a:xfrm>
              <a:off x="7554814" y="2170384"/>
              <a:ext cx="541514" cy="369332"/>
            </a:xfrm>
            <a:prstGeom prst="rect">
              <a:avLst/>
            </a:prstGeom>
            <a:noFill/>
          </p:spPr>
          <p:txBody>
            <a:bodyPr wrap="square" rtlCol="0">
              <a:spAutoFit/>
            </a:bodyPr>
            <a:lstStyle>
              <a:defPPr>
                <a:defRPr lang="ja-JP"/>
              </a:defPPr>
              <a:lvl1pPr algn="just">
                <a:defRPr b="1"/>
              </a:lvl1pPr>
            </a:lstStyle>
            <a:p>
              <a:r>
                <a:rPr lang="en-US" altLang="ja-JP" dirty="0"/>
                <a:t>A4</a:t>
              </a:r>
              <a:endParaRPr lang="ja-JP" altLang="en-US" dirty="0"/>
            </a:p>
          </p:txBody>
        </p:sp>
        <p:sp>
          <p:nvSpPr>
            <p:cNvPr id="17" name="テキスト ボックス 16">
              <a:extLst>
                <a:ext uri="{FF2B5EF4-FFF2-40B4-BE49-F238E27FC236}">
                  <a16:creationId xmlns:a16="http://schemas.microsoft.com/office/drawing/2014/main" id="{F7F1F02E-0070-1010-DFB7-3655353C3D69}"/>
                </a:ext>
              </a:extLst>
            </p:cNvPr>
            <p:cNvSpPr txBox="1"/>
            <p:nvPr/>
          </p:nvSpPr>
          <p:spPr>
            <a:xfrm>
              <a:off x="7804571" y="1810616"/>
              <a:ext cx="541514" cy="369332"/>
            </a:xfrm>
            <a:prstGeom prst="rect">
              <a:avLst/>
            </a:prstGeom>
            <a:noFill/>
          </p:spPr>
          <p:txBody>
            <a:bodyPr wrap="square" rtlCol="0">
              <a:spAutoFit/>
            </a:bodyPr>
            <a:lstStyle>
              <a:defPPr>
                <a:defRPr lang="ja-JP"/>
              </a:defPPr>
              <a:lvl1pPr algn="just">
                <a:defRPr b="1"/>
              </a:lvl1pPr>
            </a:lstStyle>
            <a:p>
              <a:r>
                <a:rPr lang="en-US" altLang="ja-JP" dirty="0"/>
                <a:t>A3</a:t>
              </a:r>
              <a:endParaRPr lang="ja-JP" altLang="en-US" dirty="0"/>
            </a:p>
          </p:txBody>
        </p:sp>
        <p:sp>
          <p:nvSpPr>
            <p:cNvPr id="18" name="テキスト ボックス 17">
              <a:extLst>
                <a:ext uri="{FF2B5EF4-FFF2-40B4-BE49-F238E27FC236}">
                  <a16:creationId xmlns:a16="http://schemas.microsoft.com/office/drawing/2014/main" id="{42B3DD16-70D3-5BED-3DAA-4982F19C9C4D}"/>
                </a:ext>
              </a:extLst>
            </p:cNvPr>
            <p:cNvSpPr txBox="1"/>
            <p:nvPr/>
          </p:nvSpPr>
          <p:spPr>
            <a:xfrm>
              <a:off x="8096328" y="1578589"/>
              <a:ext cx="541514" cy="369332"/>
            </a:xfrm>
            <a:prstGeom prst="rect">
              <a:avLst/>
            </a:prstGeom>
            <a:noFill/>
          </p:spPr>
          <p:txBody>
            <a:bodyPr wrap="square" rtlCol="0">
              <a:spAutoFit/>
            </a:bodyPr>
            <a:lstStyle>
              <a:defPPr>
                <a:defRPr lang="ja-JP"/>
              </a:defPPr>
              <a:lvl1pPr algn="just">
                <a:defRPr b="1"/>
              </a:lvl1pPr>
            </a:lstStyle>
            <a:p>
              <a:r>
                <a:rPr lang="en-US" altLang="ja-JP"/>
                <a:t>A2</a:t>
              </a:r>
              <a:endParaRPr lang="ja-JP" altLang="en-US"/>
            </a:p>
          </p:txBody>
        </p:sp>
        <p:sp>
          <p:nvSpPr>
            <p:cNvPr id="19" name="テキスト ボックス 18">
              <a:extLst>
                <a:ext uri="{FF2B5EF4-FFF2-40B4-BE49-F238E27FC236}">
                  <a16:creationId xmlns:a16="http://schemas.microsoft.com/office/drawing/2014/main" id="{7B86FD14-064D-F983-1908-907C48065D66}"/>
                </a:ext>
              </a:extLst>
            </p:cNvPr>
            <p:cNvSpPr txBox="1"/>
            <p:nvPr/>
          </p:nvSpPr>
          <p:spPr>
            <a:xfrm>
              <a:off x="8507061" y="1434570"/>
              <a:ext cx="541514" cy="369332"/>
            </a:xfrm>
            <a:prstGeom prst="rect">
              <a:avLst/>
            </a:prstGeom>
            <a:noFill/>
          </p:spPr>
          <p:txBody>
            <a:bodyPr wrap="square" rtlCol="0">
              <a:spAutoFit/>
            </a:bodyPr>
            <a:lstStyle>
              <a:defPPr>
                <a:defRPr lang="ja-JP"/>
              </a:defPPr>
              <a:lvl1pPr algn="just">
                <a:defRPr b="1"/>
              </a:lvl1pPr>
            </a:lstStyle>
            <a:p>
              <a:r>
                <a:rPr lang="en-US" altLang="ja-JP" dirty="0"/>
                <a:t>A1</a:t>
              </a:r>
              <a:endParaRPr lang="ja-JP" altLang="en-US" dirty="0"/>
            </a:p>
          </p:txBody>
        </p:sp>
        <p:sp>
          <p:nvSpPr>
            <p:cNvPr id="21" name="テキスト ボックス 20">
              <a:extLst>
                <a:ext uri="{FF2B5EF4-FFF2-40B4-BE49-F238E27FC236}">
                  <a16:creationId xmlns:a16="http://schemas.microsoft.com/office/drawing/2014/main" id="{069AE94B-AFE0-EE25-C237-5C55E86B6A6E}"/>
                </a:ext>
              </a:extLst>
            </p:cNvPr>
            <p:cNvSpPr txBox="1"/>
            <p:nvPr/>
          </p:nvSpPr>
          <p:spPr>
            <a:xfrm>
              <a:off x="10187492" y="4084609"/>
              <a:ext cx="541514" cy="369332"/>
            </a:xfrm>
            <a:prstGeom prst="rect">
              <a:avLst/>
            </a:prstGeom>
            <a:noFill/>
          </p:spPr>
          <p:txBody>
            <a:bodyPr wrap="square" rtlCol="0">
              <a:spAutoFit/>
            </a:bodyPr>
            <a:lstStyle>
              <a:defPPr>
                <a:defRPr lang="ja-JP"/>
              </a:defPPr>
              <a:lvl1pPr algn="just">
                <a:defRPr b="1"/>
              </a:lvl1pPr>
            </a:lstStyle>
            <a:p>
              <a:r>
                <a:rPr lang="en-US" altLang="ja-JP" dirty="0">
                  <a:solidFill>
                    <a:srgbClr val="FFFF00"/>
                  </a:solidFill>
                </a:rPr>
                <a:t>C8</a:t>
              </a:r>
              <a:endParaRPr lang="ja-JP" altLang="en-US" dirty="0">
                <a:solidFill>
                  <a:srgbClr val="FFFF00"/>
                </a:solidFill>
              </a:endParaRPr>
            </a:p>
          </p:txBody>
        </p:sp>
        <p:sp>
          <p:nvSpPr>
            <p:cNvPr id="45" name="テキスト ボックス 44">
              <a:extLst>
                <a:ext uri="{FF2B5EF4-FFF2-40B4-BE49-F238E27FC236}">
                  <a16:creationId xmlns:a16="http://schemas.microsoft.com/office/drawing/2014/main" id="{09F19329-88EB-49E6-C6F9-FE34ED6DA8EA}"/>
                </a:ext>
              </a:extLst>
            </p:cNvPr>
            <p:cNvSpPr txBox="1"/>
            <p:nvPr/>
          </p:nvSpPr>
          <p:spPr>
            <a:xfrm>
              <a:off x="10238756" y="4436261"/>
              <a:ext cx="541514" cy="369332"/>
            </a:xfrm>
            <a:prstGeom prst="rect">
              <a:avLst/>
            </a:prstGeom>
            <a:noFill/>
          </p:spPr>
          <p:txBody>
            <a:bodyPr wrap="square" rtlCol="0">
              <a:spAutoFit/>
            </a:bodyPr>
            <a:lstStyle>
              <a:defPPr>
                <a:defRPr lang="ja-JP"/>
              </a:defPPr>
              <a:lvl1pPr algn="just">
                <a:defRPr b="1"/>
              </a:lvl1pPr>
            </a:lstStyle>
            <a:p>
              <a:r>
                <a:rPr lang="en-US" altLang="ja-JP" dirty="0">
                  <a:solidFill>
                    <a:srgbClr val="FFFF00"/>
                  </a:solidFill>
                </a:rPr>
                <a:t>C7</a:t>
              </a:r>
              <a:endParaRPr lang="ja-JP" altLang="en-US" dirty="0">
                <a:solidFill>
                  <a:srgbClr val="FFFF00"/>
                </a:solidFill>
              </a:endParaRPr>
            </a:p>
          </p:txBody>
        </p:sp>
        <p:sp>
          <p:nvSpPr>
            <p:cNvPr id="46" name="テキスト ボックス 45">
              <a:extLst>
                <a:ext uri="{FF2B5EF4-FFF2-40B4-BE49-F238E27FC236}">
                  <a16:creationId xmlns:a16="http://schemas.microsoft.com/office/drawing/2014/main" id="{F00B3C09-2B6A-8D38-95FB-316CBD3DF051}"/>
                </a:ext>
              </a:extLst>
            </p:cNvPr>
            <p:cNvSpPr txBox="1"/>
            <p:nvPr/>
          </p:nvSpPr>
          <p:spPr>
            <a:xfrm>
              <a:off x="10020971" y="4922763"/>
              <a:ext cx="541514" cy="369332"/>
            </a:xfrm>
            <a:prstGeom prst="rect">
              <a:avLst/>
            </a:prstGeom>
            <a:noFill/>
          </p:spPr>
          <p:txBody>
            <a:bodyPr wrap="square" rtlCol="0">
              <a:spAutoFit/>
            </a:bodyPr>
            <a:lstStyle>
              <a:defPPr>
                <a:defRPr lang="ja-JP"/>
              </a:defPPr>
              <a:lvl1pPr algn="just">
                <a:defRPr b="1"/>
              </a:lvl1pPr>
            </a:lstStyle>
            <a:p>
              <a:r>
                <a:rPr lang="en-US" altLang="ja-JP" dirty="0">
                  <a:solidFill>
                    <a:srgbClr val="FFFF00"/>
                  </a:solidFill>
                </a:rPr>
                <a:t>C6</a:t>
              </a:r>
              <a:endParaRPr lang="ja-JP" altLang="en-US" dirty="0">
                <a:solidFill>
                  <a:srgbClr val="FFFF00"/>
                </a:solidFill>
              </a:endParaRPr>
            </a:p>
          </p:txBody>
        </p:sp>
        <p:sp>
          <p:nvSpPr>
            <p:cNvPr id="47" name="テキスト ボックス 46">
              <a:extLst>
                <a:ext uri="{FF2B5EF4-FFF2-40B4-BE49-F238E27FC236}">
                  <a16:creationId xmlns:a16="http://schemas.microsoft.com/office/drawing/2014/main" id="{5A3C4429-5B56-CAF6-0340-758F79120755}"/>
                </a:ext>
              </a:extLst>
            </p:cNvPr>
            <p:cNvSpPr txBox="1"/>
            <p:nvPr/>
          </p:nvSpPr>
          <p:spPr>
            <a:xfrm>
              <a:off x="9869066" y="5327179"/>
              <a:ext cx="541514" cy="369332"/>
            </a:xfrm>
            <a:prstGeom prst="rect">
              <a:avLst/>
            </a:prstGeom>
            <a:noFill/>
          </p:spPr>
          <p:txBody>
            <a:bodyPr wrap="square" rtlCol="0">
              <a:spAutoFit/>
            </a:bodyPr>
            <a:lstStyle>
              <a:defPPr>
                <a:defRPr lang="ja-JP"/>
              </a:defPPr>
              <a:lvl1pPr algn="just">
                <a:defRPr b="1"/>
              </a:lvl1pPr>
            </a:lstStyle>
            <a:p>
              <a:r>
                <a:rPr lang="en-US" altLang="ja-JP" dirty="0">
                  <a:solidFill>
                    <a:srgbClr val="FFFF00"/>
                  </a:solidFill>
                </a:rPr>
                <a:t>C5</a:t>
              </a:r>
              <a:endParaRPr lang="ja-JP" altLang="en-US" dirty="0">
                <a:solidFill>
                  <a:srgbClr val="FFFF00"/>
                </a:solidFill>
              </a:endParaRPr>
            </a:p>
          </p:txBody>
        </p:sp>
        <p:sp>
          <p:nvSpPr>
            <p:cNvPr id="48" name="テキスト ボックス 47">
              <a:extLst>
                <a:ext uri="{FF2B5EF4-FFF2-40B4-BE49-F238E27FC236}">
                  <a16:creationId xmlns:a16="http://schemas.microsoft.com/office/drawing/2014/main" id="{7CD1F2F1-93FD-3AE7-0050-284CDEAD88FB}"/>
                </a:ext>
              </a:extLst>
            </p:cNvPr>
            <p:cNvSpPr txBox="1"/>
            <p:nvPr/>
          </p:nvSpPr>
          <p:spPr>
            <a:xfrm>
              <a:off x="9697242" y="5681277"/>
              <a:ext cx="541514" cy="369332"/>
            </a:xfrm>
            <a:prstGeom prst="rect">
              <a:avLst/>
            </a:prstGeom>
            <a:noFill/>
          </p:spPr>
          <p:txBody>
            <a:bodyPr wrap="square" rtlCol="0">
              <a:spAutoFit/>
            </a:bodyPr>
            <a:lstStyle>
              <a:defPPr>
                <a:defRPr lang="ja-JP"/>
              </a:defPPr>
              <a:lvl1pPr algn="just">
                <a:defRPr b="1"/>
              </a:lvl1pPr>
            </a:lstStyle>
            <a:p>
              <a:r>
                <a:rPr lang="en-US" altLang="ja-JP" dirty="0">
                  <a:solidFill>
                    <a:srgbClr val="FFFF00"/>
                  </a:solidFill>
                </a:rPr>
                <a:t>C4</a:t>
              </a:r>
              <a:endParaRPr lang="ja-JP" altLang="en-US" dirty="0">
                <a:solidFill>
                  <a:srgbClr val="FFFF00"/>
                </a:solidFill>
              </a:endParaRPr>
            </a:p>
          </p:txBody>
        </p:sp>
        <p:sp>
          <p:nvSpPr>
            <p:cNvPr id="49" name="テキスト ボックス 48">
              <a:extLst>
                <a:ext uri="{FF2B5EF4-FFF2-40B4-BE49-F238E27FC236}">
                  <a16:creationId xmlns:a16="http://schemas.microsoft.com/office/drawing/2014/main" id="{B1E2B1B1-67EE-5602-F700-E72C8DD82A59}"/>
                </a:ext>
              </a:extLst>
            </p:cNvPr>
            <p:cNvSpPr txBox="1"/>
            <p:nvPr/>
          </p:nvSpPr>
          <p:spPr>
            <a:xfrm>
              <a:off x="9359812" y="5912768"/>
              <a:ext cx="541514" cy="369332"/>
            </a:xfrm>
            <a:prstGeom prst="rect">
              <a:avLst/>
            </a:prstGeom>
            <a:noFill/>
          </p:spPr>
          <p:txBody>
            <a:bodyPr wrap="square" rtlCol="0">
              <a:spAutoFit/>
            </a:bodyPr>
            <a:lstStyle>
              <a:defPPr>
                <a:defRPr lang="ja-JP"/>
              </a:defPPr>
              <a:lvl1pPr algn="just">
                <a:defRPr b="1"/>
              </a:lvl1pPr>
            </a:lstStyle>
            <a:p>
              <a:r>
                <a:rPr lang="en-US" altLang="ja-JP" dirty="0">
                  <a:solidFill>
                    <a:srgbClr val="FFFF00"/>
                  </a:solidFill>
                </a:rPr>
                <a:t>C3</a:t>
              </a:r>
              <a:endParaRPr lang="ja-JP" altLang="en-US" dirty="0">
                <a:solidFill>
                  <a:srgbClr val="FFFF00"/>
                </a:solidFill>
              </a:endParaRPr>
            </a:p>
          </p:txBody>
        </p:sp>
        <p:sp>
          <p:nvSpPr>
            <p:cNvPr id="50" name="テキスト ボックス 49">
              <a:extLst>
                <a:ext uri="{FF2B5EF4-FFF2-40B4-BE49-F238E27FC236}">
                  <a16:creationId xmlns:a16="http://schemas.microsoft.com/office/drawing/2014/main" id="{7D55D4D9-4E6B-847B-0EA2-662AD27E8645}"/>
                </a:ext>
              </a:extLst>
            </p:cNvPr>
            <p:cNvSpPr txBox="1"/>
            <p:nvPr/>
          </p:nvSpPr>
          <p:spPr>
            <a:xfrm>
              <a:off x="9092382" y="6067119"/>
              <a:ext cx="541514" cy="369332"/>
            </a:xfrm>
            <a:prstGeom prst="rect">
              <a:avLst/>
            </a:prstGeom>
            <a:noFill/>
          </p:spPr>
          <p:txBody>
            <a:bodyPr wrap="square" rtlCol="0">
              <a:spAutoFit/>
            </a:bodyPr>
            <a:lstStyle>
              <a:defPPr>
                <a:defRPr lang="ja-JP"/>
              </a:defPPr>
              <a:lvl1pPr algn="just">
                <a:defRPr b="1"/>
              </a:lvl1pPr>
            </a:lstStyle>
            <a:p>
              <a:r>
                <a:rPr lang="en-US" altLang="ja-JP" dirty="0">
                  <a:solidFill>
                    <a:srgbClr val="FFFF00"/>
                  </a:solidFill>
                </a:rPr>
                <a:t>C2</a:t>
              </a:r>
              <a:endParaRPr lang="ja-JP" altLang="en-US" dirty="0">
                <a:solidFill>
                  <a:srgbClr val="FFFF00"/>
                </a:solidFill>
              </a:endParaRPr>
            </a:p>
          </p:txBody>
        </p:sp>
        <p:sp>
          <p:nvSpPr>
            <p:cNvPr id="51" name="テキスト ボックス 50">
              <a:extLst>
                <a:ext uri="{FF2B5EF4-FFF2-40B4-BE49-F238E27FC236}">
                  <a16:creationId xmlns:a16="http://schemas.microsoft.com/office/drawing/2014/main" id="{9469BC69-B0E4-596A-DCC4-9A8943EE02DC}"/>
                </a:ext>
              </a:extLst>
            </p:cNvPr>
            <p:cNvSpPr txBox="1"/>
            <p:nvPr/>
          </p:nvSpPr>
          <p:spPr>
            <a:xfrm>
              <a:off x="8802513" y="6180801"/>
              <a:ext cx="541514" cy="369332"/>
            </a:xfrm>
            <a:prstGeom prst="rect">
              <a:avLst/>
            </a:prstGeom>
            <a:noFill/>
          </p:spPr>
          <p:txBody>
            <a:bodyPr wrap="square" rtlCol="0">
              <a:spAutoFit/>
            </a:bodyPr>
            <a:lstStyle>
              <a:defPPr>
                <a:defRPr lang="ja-JP"/>
              </a:defPPr>
              <a:lvl1pPr algn="just">
                <a:defRPr b="1"/>
              </a:lvl1pPr>
            </a:lstStyle>
            <a:p>
              <a:r>
                <a:rPr lang="en-US" altLang="ja-JP" dirty="0">
                  <a:solidFill>
                    <a:srgbClr val="FFFF00"/>
                  </a:solidFill>
                </a:rPr>
                <a:t>C1</a:t>
              </a:r>
              <a:endParaRPr lang="ja-JP" altLang="en-US" dirty="0">
                <a:solidFill>
                  <a:srgbClr val="FFFF00"/>
                </a:solidFill>
              </a:endParaRPr>
            </a:p>
          </p:txBody>
        </p:sp>
        <p:sp>
          <p:nvSpPr>
            <p:cNvPr id="52" name="テキスト ボックス 51">
              <a:extLst>
                <a:ext uri="{FF2B5EF4-FFF2-40B4-BE49-F238E27FC236}">
                  <a16:creationId xmlns:a16="http://schemas.microsoft.com/office/drawing/2014/main" id="{D5B52FB0-62FE-2926-DD9E-0AA861948DBB}"/>
                </a:ext>
              </a:extLst>
            </p:cNvPr>
            <p:cNvSpPr txBox="1"/>
            <p:nvPr/>
          </p:nvSpPr>
          <p:spPr>
            <a:xfrm>
              <a:off x="7147883" y="4071011"/>
              <a:ext cx="541514" cy="369332"/>
            </a:xfrm>
            <a:prstGeom prst="rect">
              <a:avLst/>
            </a:prstGeom>
            <a:noFill/>
          </p:spPr>
          <p:txBody>
            <a:bodyPr wrap="square" rtlCol="0">
              <a:spAutoFit/>
            </a:bodyPr>
            <a:lstStyle>
              <a:defPPr>
                <a:defRPr lang="ja-JP"/>
              </a:defPPr>
              <a:lvl1pPr algn="just">
                <a:defRPr b="1"/>
              </a:lvl1pPr>
            </a:lstStyle>
            <a:p>
              <a:r>
                <a:rPr lang="en-US" altLang="ja-JP" dirty="0">
                  <a:solidFill>
                    <a:srgbClr val="FFFF00"/>
                  </a:solidFill>
                </a:rPr>
                <a:t>D8</a:t>
              </a:r>
              <a:endParaRPr lang="ja-JP" altLang="en-US" dirty="0">
                <a:solidFill>
                  <a:srgbClr val="FFFF00"/>
                </a:solidFill>
              </a:endParaRPr>
            </a:p>
          </p:txBody>
        </p:sp>
        <p:sp>
          <p:nvSpPr>
            <p:cNvPr id="53" name="テキスト ボックス 52">
              <a:extLst>
                <a:ext uri="{FF2B5EF4-FFF2-40B4-BE49-F238E27FC236}">
                  <a16:creationId xmlns:a16="http://schemas.microsoft.com/office/drawing/2014/main" id="{9B2AB724-DD1B-897A-9461-B0FE843ED202}"/>
                </a:ext>
              </a:extLst>
            </p:cNvPr>
            <p:cNvSpPr txBox="1"/>
            <p:nvPr/>
          </p:nvSpPr>
          <p:spPr>
            <a:xfrm>
              <a:off x="7168395" y="4495793"/>
              <a:ext cx="541514" cy="369332"/>
            </a:xfrm>
            <a:prstGeom prst="rect">
              <a:avLst/>
            </a:prstGeom>
            <a:noFill/>
          </p:spPr>
          <p:txBody>
            <a:bodyPr wrap="square" rtlCol="0">
              <a:spAutoFit/>
            </a:bodyPr>
            <a:lstStyle>
              <a:defPPr>
                <a:defRPr lang="ja-JP"/>
              </a:defPPr>
              <a:lvl1pPr algn="just">
                <a:defRPr b="1"/>
              </a:lvl1pPr>
            </a:lstStyle>
            <a:p>
              <a:r>
                <a:rPr lang="en-US" altLang="ja-JP" dirty="0">
                  <a:solidFill>
                    <a:srgbClr val="FFFF00"/>
                  </a:solidFill>
                </a:rPr>
                <a:t>D7</a:t>
              </a:r>
              <a:endParaRPr lang="ja-JP" altLang="en-US" dirty="0">
                <a:solidFill>
                  <a:srgbClr val="FFFF00"/>
                </a:solidFill>
              </a:endParaRPr>
            </a:p>
          </p:txBody>
        </p:sp>
        <p:sp>
          <p:nvSpPr>
            <p:cNvPr id="54" name="テキスト ボックス 53">
              <a:extLst>
                <a:ext uri="{FF2B5EF4-FFF2-40B4-BE49-F238E27FC236}">
                  <a16:creationId xmlns:a16="http://schemas.microsoft.com/office/drawing/2014/main" id="{E0FC27AF-0B58-180D-EEC3-8A9980364ED9}"/>
                </a:ext>
              </a:extLst>
            </p:cNvPr>
            <p:cNvSpPr txBox="1"/>
            <p:nvPr/>
          </p:nvSpPr>
          <p:spPr>
            <a:xfrm>
              <a:off x="7300883" y="4865125"/>
              <a:ext cx="541514" cy="369332"/>
            </a:xfrm>
            <a:prstGeom prst="rect">
              <a:avLst/>
            </a:prstGeom>
            <a:noFill/>
          </p:spPr>
          <p:txBody>
            <a:bodyPr wrap="square" rtlCol="0">
              <a:spAutoFit/>
            </a:bodyPr>
            <a:lstStyle>
              <a:defPPr>
                <a:defRPr lang="ja-JP"/>
              </a:defPPr>
              <a:lvl1pPr algn="just">
                <a:defRPr b="1"/>
              </a:lvl1pPr>
            </a:lstStyle>
            <a:p>
              <a:r>
                <a:rPr lang="en-US" altLang="ja-JP" dirty="0">
                  <a:solidFill>
                    <a:srgbClr val="FFFF00"/>
                  </a:solidFill>
                </a:rPr>
                <a:t>D6</a:t>
              </a:r>
              <a:endParaRPr lang="ja-JP" altLang="en-US" dirty="0">
                <a:solidFill>
                  <a:srgbClr val="FFFF00"/>
                </a:solidFill>
              </a:endParaRPr>
            </a:p>
          </p:txBody>
        </p:sp>
        <p:sp>
          <p:nvSpPr>
            <p:cNvPr id="55" name="テキスト ボックス 54">
              <a:extLst>
                <a:ext uri="{FF2B5EF4-FFF2-40B4-BE49-F238E27FC236}">
                  <a16:creationId xmlns:a16="http://schemas.microsoft.com/office/drawing/2014/main" id="{36DB1A27-9C3B-BB81-E388-913410615D3C}"/>
                </a:ext>
              </a:extLst>
            </p:cNvPr>
            <p:cNvSpPr txBox="1"/>
            <p:nvPr/>
          </p:nvSpPr>
          <p:spPr>
            <a:xfrm>
              <a:off x="7419172" y="5266067"/>
              <a:ext cx="541514" cy="369332"/>
            </a:xfrm>
            <a:prstGeom prst="rect">
              <a:avLst/>
            </a:prstGeom>
            <a:noFill/>
          </p:spPr>
          <p:txBody>
            <a:bodyPr wrap="square" rtlCol="0">
              <a:spAutoFit/>
            </a:bodyPr>
            <a:lstStyle>
              <a:defPPr>
                <a:defRPr lang="ja-JP"/>
              </a:defPPr>
              <a:lvl1pPr algn="just">
                <a:defRPr b="1"/>
              </a:lvl1pPr>
            </a:lstStyle>
            <a:p>
              <a:r>
                <a:rPr lang="en-US" altLang="ja-JP" dirty="0">
                  <a:solidFill>
                    <a:srgbClr val="FFFF00"/>
                  </a:solidFill>
                </a:rPr>
                <a:t>D5</a:t>
              </a:r>
              <a:endParaRPr lang="ja-JP" altLang="en-US" dirty="0">
                <a:solidFill>
                  <a:srgbClr val="FFFF00"/>
                </a:solidFill>
              </a:endParaRPr>
            </a:p>
          </p:txBody>
        </p:sp>
        <p:sp>
          <p:nvSpPr>
            <p:cNvPr id="56" name="テキスト ボックス 55">
              <a:extLst>
                <a:ext uri="{FF2B5EF4-FFF2-40B4-BE49-F238E27FC236}">
                  <a16:creationId xmlns:a16="http://schemas.microsoft.com/office/drawing/2014/main" id="{6253E334-44F0-48F5-164E-5DF06FBF0267}"/>
                </a:ext>
              </a:extLst>
            </p:cNvPr>
            <p:cNvSpPr txBox="1"/>
            <p:nvPr/>
          </p:nvSpPr>
          <p:spPr>
            <a:xfrm>
              <a:off x="7576391" y="5603789"/>
              <a:ext cx="541514" cy="369332"/>
            </a:xfrm>
            <a:prstGeom prst="rect">
              <a:avLst/>
            </a:prstGeom>
            <a:noFill/>
          </p:spPr>
          <p:txBody>
            <a:bodyPr wrap="square" rtlCol="0">
              <a:spAutoFit/>
            </a:bodyPr>
            <a:lstStyle>
              <a:defPPr>
                <a:defRPr lang="ja-JP"/>
              </a:defPPr>
              <a:lvl1pPr algn="just">
                <a:defRPr b="1"/>
              </a:lvl1pPr>
            </a:lstStyle>
            <a:p>
              <a:r>
                <a:rPr lang="en-US" altLang="ja-JP" dirty="0">
                  <a:solidFill>
                    <a:srgbClr val="FFFF00"/>
                  </a:solidFill>
                </a:rPr>
                <a:t>D4</a:t>
              </a:r>
              <a:endParaRPr lang="ja-JP" altLang="en-US" dirty="0">
                <a:solidFill>
                  <a:srgbClr val="FFFF00"/>
                </a:solidFill>
              </a:endParaRPr>
            </a:p>
          </p:txBody>
        </p:sp>
        <p:sp>
          <p:nvSpPr>
            <p:cNvPr id="57" name="テキスト ボックス 56">
              <a:extLst>
                <a:ext uri="{FF2B5EF4-FFF2-40B4-BE49-F238E27FC236}">
                  <a16:creationId xmlns:a16="http://schemas.microsoft.com/office/drawing/2014/main" id="{5F0CA302-C379-147F-4B5E-DE873E8934C2}"/>
                </a:ext>
              </a:extLst>
            </p:cNvPr>
            <p:cNvSpPr txBox="1"/>
            <p:nvPr/>
          </p:nvSpPr>
          <p:spPr>
            <a:xfrm>
              <a:off x="7885845" y="5912768"/>
              <a:ext cx="541514" cy="369332"/>
            </a:xfrm>
            <a:prstGeom prst="rect">
              <a:avLst/>
            </a:prstGeom>
            <a:noFill/>
          </p:spPr>
          <p:txBody>
            <a:bodyPr wrap="square" rtlCol="0">
              <a:spAutoFit/>
            </a:bodyPr>
            <a:lstStyle>
              <a:defPPr>
                <a:defRPr lang="ja-JP"/>
              </a:defPPr>
              <a:lvl1pPr algn="just">
                <a:defRPr b="1"/>
              </a:lvl1pPr>
            </a:lstStyle>
            <a:p>
              <a:r>
                <a:rPr lang="en-US" altLang="ja-JP" dirty="0">
                  <a:solidFill>
                    <a:srgbClr val="FFFF00"/>
                  </a:solidFill>
                </a:rPr>
                <a:t>D3</a:t>
              </a:r>
              <a:endParaRPr lang="ja-JP" altLang="en-US" dirty="0">
                <a:solidFill>
                  <a:srgbClr val="FFFF00"/>
                </a:solidFill>
              </a:endParaRPr>
            </a:p>
          </p:txBody>
        </p:sp>
        <p:sp>
          <p:nvSpPr>
            <p:cNvPr id="58" name="テキスト ボックス 57">
              <a:extLst>
                <a:ext uri="{FF2B5EF4-FFF2-40B4-BE49-F238E27FC236}">
                  <a16:creationId xmlns:a16="http://schemas.microsoft.com/office/drawing/2014/main" id="{DEB79610-3401-CE72-80A7-373ED3DEE396}"/>
                </a:ext>
              </a:extLst>
            </p:cNvPr>
            <p:cNvSpPr txBox="1"/>
            <p:nvPr/>
          </p:nvSpPr>
          <p:spPr>
            <a:xfrm>
              <a:off x="8188112" y="6087247"/>
              <a:ext cx="541514" cy="369332"/>
            </a:xfrm>
            <a:prstGeom prst="rect">
              <a:avLst/>
            </a:prstGeom>
            <a:noFill/>
          </p:spPr>
          <p:txBody>
            <a:bodyPr wrap="square" rtlCol="0">
              <a:spAutoFit/>
            </a:bodyPr>
            <a:lstStyle>
              <a:defPPr>
                <a:defRPr lang="ja-JP"/>
              </a:defPPr>
              <a:lvl1pPr algn="just">
                <a:defRPr b="1"/>
              </a:lvl1pPr>
            </a:lstStyle>
            <a:p>
              <a:r>
                <a:rPr lang="en-US" altLang="ja-JP" dirty="0">
                  <a:solidFill>
                    <a:srgbClr val="FFFF00"/>
                  </a:solidFill>
                </a:rPr>
                <a:t>D2</a:t>
              </a:r>
              <a:endParaRPr lang="ja-JP" altLang="en-US" dirty="0">
                <a:solidFill>
                  <a:srgbClr val="FFFF00"/>
                </a:solidFill>
              </a:endParaRPr>
            </a:p>
          </p:txBody>
        </p:sp>
        <p:sp>
          <p:nvSpPr>
            <p:cNvPr id="59" name="テキスト ボックス 58">
              <a:extLst>
                <a:ext uri="{FF2B5EF4-FFF2-40B4-BE49-F238E27FC236}">
                  <a16:creationId xmlns:a16="http://schemas.microsoft.com/office/drawing/2014/main" id="{F217C514-C169-37CD-45A3-36FF7C293618}"/>
                </a:ext>
              </a:extLst>
            </p:cNvPr>
            <p:cNvSpPr txBox="1"/>
            <p:nvPr/>
          </p:nvSpPr>
          <p:spPr>
            <a:xfrm>
              <a:off x="8500246" y="6176671"/>
              <a:ext cx="541514" cy="369332"/>
            </a:xfrm>
            <a:prstGeom prst="rect">
              <a:avLst/>
            </a:prstGeom>
            <a:noFill/>
          </p:spPr>
          <p:txBody>
            <a:bodyPr wrap="square" rtlCol="0">
              <a:spAutoFit/>
            </a:bodyPr>
            <a:lstStyle>
              <a:defPPr>
                <a:defRPr lang="ja-JP"/>
              </a:defPPr>
              <a:lvl1pPr algn="just">
                <a:defRPr b="1"/>
              </a:lvl1pPr>
            </a:lstStyle>
            <a:p>
              <a:r>
                <a:rPr lang="en-US" altLang="ja-JP" dirty="0">
                  <a:solidFill>
                    <a:srgbClr val="FFFF00"/>
                  </a:solidFill>
                </a:rPr>
                <a:t>D1</a:t>
              </a:r>
              <a:endParaRPr lang="ja-JP" altLang="en-US" dirty="0">
                <a:solidFill>
                  <a:srgbClr val="FFFF00"/>
                </a:solidFill>
              </a:endParaRPr>
            </a:p>
          </p:txBody>
        </p:sp>
        <p:cxnSp>
          <p:nvCxnSpPr>
            <p:cNvPr id="61" name="直線コネクタ 60">
              <a:extLst>
                <a:ext uri="{FF2B5EF4-FFF2-40B4-BE49-F238E27FC236}">
                  <a16:creationId xmlns:a16="http://schemas.microsoft.com/office/drawing/2014/main" id="{0E02B587-BE19-5478-D2D9-CC45C173DF07}"/>
                </a:ext>
              </a:extLst>
            </p:cNvPr>
            <p:cNvCxnSpPr>
              <a:cxnSpLocks/>
            </p:cNvCxnSpPr>
            <p:nvPr/>
          </p:nvCxnSpPr>
          <p:spPr>
            <a:xfrm flipH="1">
              <a:off x="8716829" y="6086169"/>
              <a:ext cx="46753" cy="159843"/>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51" name="直線コネクタ 2050">
              <a:extLst>
                <a:ext uri="{FF2B5EF4-FFF2-40B4-BE49-F238E27FC236}">
                  <a16:creationId xmlns:a16="http://schemas.microsoft.com/office/drawing/2014/main" id="{78D4198D-D50C-04DF-C507-6FD0C3582099}"/>
                </a:ext>
              </a:extLst>
            </p:cNvPr>
            <p:cNvCxnSpPr>
              <a:cxnSpLocks/>
            </p:cNvCxnSpPr>
            <p:nvPr/>
          </p:nvCxnSpPr>
          <p:spPr>
            <a:xfrm>
              <a:off x="8969585" y="6050609"/>
              <a:ext cx="56691" cy="153835"/>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53" name="直線コネクタ 2052">
              <a:extLst>
                <a:ext uri="{FF2B5EF4-FFF2-40B4-BE49-F238E27FC236}">
                  <a16:creationId xmlns:a16="http://schemas.microsoft.com/office/drawing/2014/main" id="{4C79CB8B-8471-84BA-EF31-E3330E9FF9A1}"/>
                </a:ext>
              </a:extLst>
            </p:cNvPr>
            <p:cNvCxnSpPr>
              <a:cxnSpLocks/>
            </p:cNvCxnSpPr>
            <p:nvPr/>
          </p:nvCxnSpPr>
          <p:spPr>
            <a:xfrm>
              <a:off x="9182471" y="6009654"/>
              <a:ext cx="67113" cy="117872"/>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55" name="直線コネクタ 2054">
              <a:extLst>
                <a:ext uri="{FF2B5EF4-FFF2-40B4-BE49-F238E27FC236}">
                  <a16:creationId xmlns:a16="http://schemas.microsoft.com/office/drawing/2014/main" id="{2C2D3C98-6E5E-BBEF-88E1-A4556AA41F0F}"/>
                </a:ext>
              </a:extLst>
            </p:cNvPr>
            <p:cNvCxnSpPr>
              <a:cxnSpLocks/>
            </p:cNvCxnSpPr>
            <p:nvPr/>
          </p:nvCxnSpPr>
          <p:spPr>
            <a:xfrm flipH="1">
              <a:off x="8453488" y="6009654"/>
              <a:ext cx="107146" cy="151262"/>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56" name="直線コネクタ 2055">
              <a:extLst>
                <a:ext uri="{FF2B5EF4-FFF2-40B4-BE49-F238E27FC236}">
                  <a16:creationId xmlns:a16="http://schemas.microsoft.com/office/drawing/2014/main" id="{5670B324-2EDD-DCB1-C4D1-F0104E796276}"/>
                </a:ext>
              </a:extLst>
            </p:cNvPr>
            <p:cNvCxnSpPr>
              <a:cxnSpLocks/>
            </p:cNvCxnSpPr>
            <p:nvPr/>
          </p:nvCxnSpPr>
          <p:spPr>
            <a:xfrm>
              <a:off x="9386426" y="5876328"/>
              <a:ext cx="118725" cy="89145"/>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58" name="直線コネクタ 2057">
              <a:extLst>
                <a:ext uri="{FF2B5EF4-FFF2-40B4-BE49-F238E27FC236}">
                  <a16:creationId xmlns:a16="http://schemas.microsoft.com/office/drawing/2014/main" id="{D3A0EF46-F2A8-2953-E67C-9AC801997BFC}"/>
                </a:ext>
              </a:extLst>
            </p:cNvPr>
            <p:cNvCxnSpPr>
              <a:cxnSpLocks/>
            </p:cNvCxnSpPr>
            <p:nvPr/>
          </p:nvCxnSpPr>
          <p:spPr>
            <a:xfrm flipH="1">
              <a:off x="8275124" y="5854656"/>
              <a:ext cx="101096" cy="146713"/>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63" name="直線コネクタ 2062">
              <a:extLst>
                <a:ext uri="{FF2B5EF4-FFF2-40B4-BE49-F238E27FC236}">
                  <a16:creationId xmlns:a16="http://schemas.microsoft.com/office/drawing/2014/main" id="{62E08B17-C4A6-7CBA-711C-C058FF26E1C2}"/>
                </a:ext>
              </a:extLst>
            </p:cNvPr>
            <p:cNvCxnSpPr>
              <a:cxnSpLocks/>
            </p:cNvCxnSpPr>
            <p:nvPr/>
          </p:nvCxnSpPr>
          <p:spPr>
            <a:xfrm>
              <a:off x="9613179" y="5670447"/>
              <a:ext cx="188047" cy="8797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65" name="直線コネクタ 2064">
              <a:extLst>
                <a:ext uri="{FF2B5EF4-FFF2-40B4-BE49-F238E27FC236}">
                  <a16:creationId xmlns:a16="http://schemas.microsoft.com/office/drawing/2014/main" id="{CD77463A-E7C2-9DC6-8E44-BB5E6C087E79}"/>
                </a:ext>
              </a:extLst>
            </p:cNvPr>
            <p:cNvCxnSpPr>
              <a:cxnSpLocks/>
            </p:cNvCxnSpPr>
            <p:nvPr/>
          </p:nvCxnSpPr>
          <p:spPr>
            <a:xfrm>
              <a:off x="9720618" y="5384896"/>
              <a:ext cx="276281" cy="79922"/>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67" name="直線コネクタ 2066">
              <a:extLst>
                <a:ext uri="{FF2B5EF4-FFF2-40B4-BE49-F238E27FC236}">
                  <a16:creationId xmlns:a16="http://schemas.microsoft.com/office/drawing/2014/main" id="{E6B4A540-486C-E7EE-DDAC-A0C6EE26ABE4}"/>
                </a:ext>
              </a:extLst>
            </p:cNvPr>
            <p:cNvCxnSpPr>
              <a:cxnSpLocks/>
              <a:endCxn id="46" idx="1"/>
            </p:cNvCxnSpPr>
            <p:nvPr/>
          </p:nvCxnSpPr>
          <p:spPr>
            <a:xfrm>
              <a:off x="9868360" y="5050159"/>
              <a:ext cx="152611" cy="5727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69" name="直線コネクタ 2068">
              <a:extLst>
                <a:ext uri="{FF2B5EF4-FFF2-40B4-BE49-F238E27FC236}">
                  <a16:creationId xmlns:a16="http://schemas.microsoft.com/office/drawing/2014/main" id="{80420A47-4968-32D7-D844-67BA7AE09F84}"/>
                </a:ext>
              </a:extLst>
            </p:cNvPr>
            <p:cNvCxnSpPr>
              <a:cxnSpLocks/>
            </p:cNvCxnSpPr>
            <p:nvPr/>
          </p:nvCxnSpPr>
          <p:spPr>
            <a:xfrm flipH="1">
              <a:off x="7991115" y="5634510"/>
              <a:ext cx="153720" cy="11355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71" name="直線コネクタ 2070">
              <a:extLst>
                <a:ext uri="{FF2B5EF4-FFF2-40B4-BE49-F238E27FC236}">
                  <a16:creationId xmlns:a16="http://schemas.microsoft.com/office/drawing/2014/main" id="{974AB782-27AE-A5BE-47C8-BCE025FD78DC}"/>
                </a:ext>
              </a:extLst>
            </p:cNvPr>
            <p:cNvCxnSpPr>
              <a:cxnSpLocks/>
            </p:cNvCxnSpPr>
            <p:nvPr/>
          </p:nvCxnSpPr>
          <p:spPr>
            <a:xfrm flipH="1">
              <a:off x="7839981" y="5355007"/>
              <a:ext cx="186757" cy="6985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73" name="直線コネクタ 2072">
              <a:extLst>
                <a:ext uri="{FF2B5EF4-FFF2-40B4-BE49-F238E27FC236}">
                  <a16:creationId xmlns:a16="http://schemas.microsoft.com/office/drawing/2014/main" id="{59823488-0D9D-5E10-69BC-86D047274333}"/>
                </a:ext>
              </a:extLst>
            </p:cNvPr>
            <p:cNvCxnSpPr>
              <a:cxnSpLocks/>
            </p:cNvCxnSpPr>
            <p:nvPr/>
          </p:nvCxnSpPr>
          <p:spPr>
            <a:xfrm flipH="1">
              <a:off x="7725720" y="5025777"/>
              <a:ext cx="186629" cy="2055"/>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75" name="直線コネクタ 2074">
              <a:extLst>
                <a:ext uri="{FF2B5EF4-FFF2-40B4-BE49-F238E27FC236}">
                  <a16:creationId xmlns:a16="http://schemas.microsoft.com/office/drawing/2014/main" id="{AE2F4F43-D0B3-F296-9222-1D4880277D8B}"/>
                </a:ext>
              </a:extLst>
            </p:cNvPr>
            <p:cNvCxnSpPr>
              <a:cxnSpLocks/>
            </p:cNvCxnSpPr>
            <p:nvPr/>
          </p:nvCxnSpPr>
          <p:spPr>
            <a:xfrm>
              <a:off x="10008248" y="4574370"/>
              <a:ext cx="292176" cy="19916"/>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78" name="直線コネクタ 2077">
              <a:extLst>
                <a:ext uri="{FF2B5EF4-FFF2-40B4-BE49-F238E27FC236}">
                  <a16:creationId xmlns:a16="http://schemas.microsoft.com/office/drawing/2014/main" id="{79AD09BB-6195-D78E-DD5A-339954E1A1FE}"/>
                </a:ext>
              </a:extLst>
            </p:cNvPr>
            <p:cNvCxnSpPr>
              <a:cxnSpLocks/>
            </p:cNvCxnSpPr>
            <p:nvPr/>
          </p:nvCxnSpPr>
          <p:spPr>
            <a:xfrm flipH="1">
              <a:off x="7571640" y="4604670"/>
              <a:ext cx="258124" cy="52192"/>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80" name="直線コネクタ 2079">
              <a:extLst>
                <a:ext uri="{FF2B5EF4-FFF2-40B4-BE49-F238E27FC236}">
                  <a16:creationId xmlns:a16="http://schemas.microsoft.com/office/drawing/2014/main" id="{EC7C4904-48C6-0D63-7264-0A485FF78F7A}"/>
                </a:ext>
              </a:extLst>
            </p:cNvPr>
            <p:cNvCxnSpPr>
              <a:cxnSpLocks/>
            </p:cNvCxnSpPr>
            <p:nvPr/>
          </p:nvCxnSpPr>
          <p:spPr>
            <a:xfrm>
              <a:off x="10100422" y="4231719"/>
              <a:ext cx="189855"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82" name="直線コネクタ 2081">
              <a:extLst>
                <a:ext uri="{FF2B5EF4-FFF2-40B4-BE49-F238E27FC236}">
                  <a16:creationId xmlns:a16="http://schemas.microsoft.com/office/drawing/2014/main" id="{ED4215A5-DDC5-AC9E-12D7-82447A7A8562}"/>
                </a:ext>
              </a:extLst>
            </p:cNvPr>
            <p:cNvCxnSpPr>
              <a:cxnSpLocks/>
            </p:cNvCxnSpPr>
            <p:nvPr/>
          </p:nvCxnSpPr>
          <p:spPr>
            <a:xfrm flipH="1">
              <a:off x="7562968" y="4230095"/>
              <a:ext cx="172655"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2085" name="テキスト ボックス 2084">
              <a:extLst>
                <a:ext uri="{FF2B5EF4-FFF2-40B4-BE49-F238E27FC236}">
                  <a16:creationId xmlns:a16="http://schemas.microsoft.com/office/drawing/2014/main" id="{94C8C7C2-A9AB-15B1-FF3C-4C7807367121}"/>
                </a:ext>
              </a:extLst>
            </p:cNvPr>
            <p:cNvSpPr txBox="1"/>
            <p:nvPr/>
          </p:nvSpPr>
          <p:spPr>
            <a:xfrm>
              <a:off x="9315472" y="1567076"/>
              <a:ext cx="541514" cy="369332"/>
            </a:xfrm>
            <a:prstGeom prst="rect">
              <a:avLst/>
            </a:prstGeom>
            <a:noFill/>
          </p:spPr>
          <p:txBody>
            <a:bodyPr wrap="square" rtlCol="0">
              <a:spAutoFit/>
            </a:bodyPr>
            <a:lstStyle>
              <a:defPPr>
                <a:defRPr lang="ja-JP"/>
              </a:defPPr>
              <a:lvl1pPr algn="just">
                <a:defRPr b="1"/>
              </a:lvl1pPr>
            </a:lstStyle>
            <a:p>
              <a:r>
                <a:rPr lang="en-US" altLang="ja-JP" dirty="0"/>
                <a:t>B2</a:t>
              </a:r>
              <a:endParaRPr lang="ja-JP" altLang="en-US" dirty="0"/>
            </a:p>
          </p:txBody>
        </p:sp>
        <p:sp>
          <p:nvSpPr>
            <p:cNvPr id="2086" name="テキスト ボックス 2085">
              <a:extLst>
                <a:ext uri="{FF2B5EF4-FFF2-40B4-BE49-F238E27FC236}">
                  <a16:creationId xmlns:a16="http://schemas.microsoft.com/office/drawing/2014/main" id="{2FDF9280-3302-BABE-4A8A-35F14EAA0434}"/>
                </a:ext>
              </a:extLst>
            </p:cNvPr>
            <p:cNvSpPr txBox="1"/>
            <p:nvPr/>
          </p:nvSpPr>
          <p:spPr>
            <a:xfrm>
              <a:off x="9603557" y="1808842"/>
              <a:ext cx="541514" cy="369332"/>
            </a:xfrm>
            <a:prstGeom prst="rect">
              <a:avLst/>
            </a:prstGeom>
            <a:noFill/>
          </p:spPr>
          <p:txBody>
            <a:bodyPr wrap="square" rtlCol="0">
              <a:spAutoFit/>
            </a:bodyPr>
            <a:lstStyle>
              <a:defPPr>
                <a:defRPr lang="ja-JP"/>
              </a:defPPr>
              <a:lvl1pPr algn="just">
                <a:defRPr b="1"/>
              </a:lvl1pPr>
            </a:lstStyle>
            <a:p>
              <a:r>
                <a:rPr lang="en-US" altLang="ja-JP" dirty="0"/>
                <a:t>B3</a:t>
              </a:r>
              <a:endParaRPr lang="ja-JP" altLang="en-US" dirty="0"/>
            </a:p>
          </p:txBody>
        </p:sp>
        <p:sp>
          <p:nvSpPr>
            <p:cNvPr id="2087" name="テキスト ボックス 2086">
              <a:extLst>
                <a:ext uri="{FF2B5EF4-FFF2-40B4-BE49-F238E27FC236}">
                  <a16:creationId xmlns:a16="http://schemas.microsoft.com/office/drawing/2014/main" id="{4C97E0E9-7C56-3F78-FF02-250B395E853C}"/>
                </a:ext>
              </a:extLst>
            </p:cNvPr>
            <p:cNvSpPr txBox="1"/>
            <p:nvPr/>
          </p:nvSpPr>
          <p:spPr>
            <a:xfrm>
              <a:off x="9856722" y="2201811"/>
              <a:ext cx="541514" cy="369332"/>
            </a:xfrm>
            <a:prstGeom prst="rect">
              <a:avLst/>
            </a:prstGeom>
            <a:noFill/>
          </p:spPr>
          <p:txBody>
            <a:bodyPr wrap="square" rtlCol="0">
              <a:spAutoFit/>
            </a:bodyPr>
            <a:lstStyle>
              <a:defPPr>
                <a:defRPr lang="ja-JP"/>
              </a:defPPr>
              <a:lvl1pPr algn="just">
                <a:defRPr b="1"/>
              </a:lvl1pPr>
            </a:lstStyle>
            <a:p>
              <a:r>
                <a:rPr lang="en-US" altLang="ja-JP" dirty="0"/>
                <a:t>B4</a:t>
              </a:r>
              <a:endParaRPr lang="ja-JP" altLang="en-US" dirty="0"/>
            </a:p>
          </p:txBody>
        </p:sp>
        <p:sp>
          <p:nvSpPr>
            <p:cNvPr id="2088" name="テキスト ボックス 2087">
              <a:extLst>
                <a:ext uri="{FF2B5EF4-FFF2-40B4-BE49-F238E27FC236}">
                  <a16:creationId xmlns:a16="http://schemas.microsoft.com/office/drawing/2014/main" id="{0915CDE9-DBA1-F1C0-1E52-03A9052522C8}"/>
                </a:ext>
              </a:extLst>
            </p:cNvPr>
            <p:cNvSpPr txBox="1"/>
            <p:nvPr/>
          </p:nvSpPr>
          <p:spPr>
            <a:xfrm>
              <a:off x="9967912" y="2489465"/>
              <a:ext cx="541514" cy="369332"/>
            </a:xfrm>
            <a:prstGeom prst="rect">
              <a:avLst/>
            </a:prstGeom>
            <a:noFill/>
          </p:spPr>
          <p:txBody>
            <a:bodyPr wrap="square" rtlCol="0">
              <a:spAutoFit/>
            </a:bodyPr>
            <a:lstStyle>
              <a:defPPr>
                <a:defRPr lang="ja-JP"/>
              </a:defPPr>
              <a:lvl1pPr algn="just">
                <a:defRPr b="1"/>
              </a:lvl1pPr>
            </a:lstStyle>
            <a:p>
              <a:r>
                <a:rPr lang="en-US" altLang="ja-JP" dirty="0"/>
                <a:t>B5</a:t>
              </a:r>
              <a:endParaRPr lang="ja-JP" altLang="en-US" dirty="0"/>
            </a:p>
          </p:txBody>
        </p:sp>
        <p:sp>
          <p:nvSpPr>
            <p:cNvPr id="2089" name="テキスト ボックス 2088">
              <a:extLst>
                <a:ext uri="{FF2B5EF4-FFF2-40B4-BE49-F238E27FC236}">
                  <a16:creationId xmlns:a16="http://schemas.microsoft.com/office/drawing/2014/main" id="{499BA57F-4AE8-93DA-D181-D356ED9CFE19}"/>
                </a:ext>
              </a:extLst>
            </p:cNvPr>
            <p:cNvSpPr txBox="1"/>
            <p:nvPr/>
          </p:nvSpPr>
          <p:spPr>
            <a:xfrm>
              <a:off x="10079102" y="2819642"/>
              <a:ext cx="541514" cy="369332"/>
            </a:xfrm>
            <a:prstGeom prst="rect">
              <a:avLst/>
            </a:prstGeom>
            <a:noFill/>
          </p:spPr>
          <p:txBody>
            <a:bodyPr wrap="square" rtlCol="0">
              <a:spAutoFit/>
            </a:bodyPr>
            <a:lstStyle>
              <a:defPPr>
                <a:defRPr lang="ja-JP"/>
              </a:defPPr>
              <a:lvl1pPr algn="just">
                <a:defRPr b="1"/>
              </a:lvl1pPr>
            </a:lstStyle>
            <a:p>
              <a:r>
                <a:rPr lang="en-US" altLang="ja-JP" dirty="0"/>
                <a:t>B6</a:t>
              </a:r>
              <a:endParaRPr lang="ja-JP" altLang="en-US" dirty="0"/>
            </a:p>
          </p:txBody>
        </p:sp>
        <p:sp>
          <p:nvSpPr>
            <p:cNvPr id="2090" name="テキスト ボックス 2089">
              <a:extLst>
                <a:ext uri="{FF2B5EF4-FFF2-40B4-BE49-F238E27FC236}">
                  <a16:creationId xmlns:a16="http://schemas.microsoft.com/office/drawing/2014/main" id="{C7B4EF74-A132-29C2-C42A-651725FFEA3D}"/>
                </a:ext>
              </a:extLst>
            </p:cNvPr>
            <p:cNvSpPr txBox="1"/>
            <p:nvPr/>
          </p:nvSpPr>
          <p:spPr>
            <a:xfrm>
              <a:off x="10180569" y="3563523"/>
              <a:ext cx="541514" cy="369332"/>
            </a:xfrm>
            <a:prstGeom prst="rect">
              <a:avLst/>
            </a:prstGeom>
            <a:noFill/>
          </p:spPr>
          <p:txBody>
            <a:bodyPr wrap="square" rtlCol="0">
              <a:spAutoFit/>
            </a:bodyPr>
            <a:lstStyle>
              <a:defPPr>
                <a:defRPr lang="ja-JP"/>
              </a:defPPr>
              <a:lvl1pPr algn="just">
                <a:defRPr b="1"/>
              </a:lvl1pPr>
            </a:lstStyle>
            <a:p>
              <a:r>
                <a:rPr lang="en-US" altLang="ja-JP" dirty="0"/>
                <a:t>B8</a:t>
              </a:r>
              <a:endParaRPr lang="ja-JP" altLang="en-US" dirty="0"/>
            </a:p>
          </p:txBody>
        </p:sp>
        <p:cxnSp>
          <p:nvCxnSpPr>
            <p:cNvPr id="2095" name="直線コネクタ 2094">
              <a:extLst>
                <a:ext uri="{FF2B5EF4-FFF2-40B4-BE49-F238E27FC236}">
                  <a16:creationId xmlns:a16="http://schemas.microsoft.com/office/drawing/2014/main" id="{21144E15-B7A2-6F15-D2DA-634F6E1AC415}"/>
                </a:ext>
              </a:extLst>
            </p:cNvPr>
            <p:cNvCxnSpPr>
              <a:cxnSpLocks/>
              <a:stCxn id="30" idx="3"/>
              <a:endCxn id="30" idx="1"/>
            </p:cNvCxnSpPr>
            <p:nvPr/>
          </p:nvCxnSpPr>
          <p:spPr>
            <a:xfrm flipH="1">
              <a:off x="7222296" y="3972359"/>
              <a:ext cx="3509829"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sp>
          <p:nvSpPr>
            <p:cNvPr id="2102" name="テキスト ボックス 2101">
              <a:extLst>
                <a:ext uri="{FF2B5EF4-FFF2-40B4-BE49-F238E27FC236}">
                  <a16:creationId xmlns:a16="http://schemas.microsoft.com/office/drawing/2014/main" id="{7C1FBD94-74DD-2C3A-157F-225AD648240D}"/>
                </a:ext>
              </a:extLst>
            </p:cNvPr>
            <p:cNvSpPr txBox="1"/>
            <p:nvPr/>
          </p:nvSpPr>
          <p:spPr>
            <a:xfrm>
              <a:off x="7228758" y="6230360"/>
              <a:ext cx="908234" cy="369332"/>
            </a:xfrm>
            <a:prstGeom prst="rect">
              <a:avLst/>
            </a:prstGeom>
            <a:solidFill>
              <a:schemeClr val="bg1"/>
            </a:solidFill>
            <a:ln>
              <a:solidFill>
                <a:schemeClr val="tx1"/>
              </a:solidFill>
            </a:ln>
          </p:spPr>
          <p:txBody>
            <a:bodyPr wrap="square">
              <a:spAutoFit/>
            </a:bodyPr>
            <a:lstStyle/>
            <a:p>
              <a:pPr algn="ctr"/>
              <a:r>
                <a:rPr lang="ja-JP" altLang="en-US" b="1" dirty="0"/>
                <a:t>下顎</a:t>
              </a:r>
            </a:p>
          </p:txBody>
        </p:sp>
        <p:sp>
          <p:nvSpPr>
            <p:cNvPr id="2103" name="テキスト ボックス 2102">
              <a:extLst>
                <a:ext uri="{FF2B5EF4-FFF2-40B4-BE49-F238E27FC236}">
                  <a16:creationId xmlns:a16="http://schemas.microsoft.com/office/drawing/2014/main" id="{B0CC0CF4-CE82-F382-47B9-AD21CB992C71}"/>
                </a:ext>
              </a:extLst>
            </p:cNvPr>
            <p:cNvSpPr txBox="1"/>
            <p:nvPr/>
          </p:nvSpPr>
          <p:spPr>
            <a:xfrm>
              <a:off x="7226470" y="1360253"/>
              <a:ext cx="908234" cy="369332"/>
            </a:xfrm>
            <a:prstGeom prst="rect">
              <a:avLst/>
            </a:prstGeom>
            <a:solidFill>
              <a:schemeClr val="bg1"/>
            </a:solidFill>
            <a:ln>
              <a:solidFill>
                <a:schemeClr val="tx1"/>
              </a:solidFill>
            </a:ln>
          </p:spPr>
          <p:txBody>
            <a:bodyPr wrap="square">
              <a:spAutoFit/>
            </a:bodyPr>
            <a:lstStyle/>
            <a:p>
              <a:pPr algn="ctr"/>
              <a:r>
                <a:rPr lang="ja-JP" altLang="en-US" b="1" dirty="0"/>
                <a:t>上顎</a:t>
              </a:r>
            </a:p>
          </p:txBody>
        </p:sp>
        <p:cxnSp>
          <p:nvCxnSpPr>
            <p:cNvPr id="22" name="直線コネクタ 21">
              <a:extLst>
                <a:ext uri="{FF2B5EF4-FFF2-40B4-BE49-F238E27FC236}">
                  <a16:creationId xmlns:a16="http://schemas.microsoft.com/office/drawing/2014/main" id="{0FB2F1BC-FDAE-1789-D8D2-ABB382BFDEE2}"/>
                </a:ext>
              </a:extLst>
            </p:cNvPr>
            <p:cNvCxnSpPr>
              <a:cxnSpLocks/>
            </p:cNvCxnSpPr>
            <p:nvPr/>
          </p:nvCxnSpPr>
          <p:spPr>
            <a:xfrm>
              <a:off x="8926600" y="2085913"/>
              <a:ext cx="0" cy="3672325"/>
            </a:xfrm>
            <a:prstGeom prst="line">
              <a:avLst/>
            </a:prstGeom>
            <a:ln w="28575">
              <a:solidFill>
                <a:srgbClr val="00B0F0"/>
              </a:solidFill>
            </a:ln>
          </p:spPr>
          <p:style>
            <a:lnRef idx="1">
              <a:schemeClr val="accent1"/>
            </a:lnRef>
            <a:fillRef idx="0">
              <a:schemeClr val="accent1"/>
            </a:fillRef>
            <a:effectRef idx="0">
              <a:schemeClr val="accent1"/>
            </a:effectRef>
            <a:fontRef idx="minor">
              <a:schemeClr val="tx1"/>
            </a:fontRef>
          </p:style>
        </p:cxnSp>
        <p:sp>
          <p:nvSpPr>
            <p:cNvPr id="25" name="テキスト ボックス 24">
              <a:extLst>
                <a:ext uri="{FF2B5EF4-FFF2-40B4-BE49-F238E27FC236}">
                  <a16:creationId xmlns:a16="http://schemas.microsoft.com/office/drawing/2014/main" id="{B8D4BEF2-7680-9431-D4E5-222D7F2052EB}"/>
                </a:ext>
              </a:extLst>
            </p:cNvPr>
            <p:cNvSpPr txBox="1"/>
            <p:nvPr/>
          </p:nvSpPr>
          <p:spPr>
            <a:xfrm>
              <a:off x="8235953" y="3538395"/>
              <a:ext cx="660088" cy="369332"/>
            </a:xfrm>
            <a:prstGeom prst="rect">
              <a:avLst/>
            </a:prstGeom>
            <a:solidFill>
              <a:schemeClr val="bg1"/>
            </a:solidFill>
            <a:ln>
              <a:solidFill>
                <a:schemeClr val="tx1"/>
              </a:solidFill>
            </a:ln>
          </p:spPr>
          <p:txBody>
            <a:bodyPr wrap="square">
              <a:spAutoFit/>
            </a:bodyPr>
            <a:lstStyle/>
            <a:p>
              <a:pPr algn="ctr"/>
              <a:r>
                <a:rPr lang="ja-JP" altLang="en-US" b="1" dirty="0"/>
                <a:t>右上</a:t>
              </a:r>
            </a:p>
          </p:txBody>
        </p:sp>
        <p:sp>
          <p:nvSpPr>
            <p:cNvPr id="27" name="テキスト ボックス 26">
              <a:extLst>
                <a:ext uri="{FF2B5EF4-FFF2-40B4-BE49-F238E27FC236}">
                  <a16:creationId xmlns:a16="http://schemas.microsoft.com/office/drawing/2014/main" id="{E0F14D42-EF24-B970-8B49-2B85B0364BDC}"/>
                </a:ext>
              </a:extLst>
            </p:cNvPr>
            <p:cNvSpPr txBox="1"/>
            <p:nvPr/>
          </p:nvSpPr>
          <p:spPr>
            <a:xfrm>
              <a:off x="8951149" y="3533045"/>
              <a:ext cx="660467" cy="369332"/>
            </a:xfrm>
            <a:prstGeom prst="rect">
              <a:avLst/>
            </a:prstGeom>
            <a:solidFill>
              <a:schemeClr val="bg1"/>
            </a:solidFill>
            <a:ln>
              <a:solidFill>
                <a:schemeClr val="tx1"/>
              </a:solidFill>
            </a:ln>
          </p:spPr>
          <p:txBody>
            <a:bodyPr wrap="square">
              <a:spAutoFit/>
            </a:bodyPr>
            <a:lstStyle/>
            <a:p>
              <a:pPr algn="ctr"/>
              <a:r>
                <a:rPr lang="ja-JP" altLang="en-US" b="1" dirty="0"/>
                <a:t>左上</a:t>
              </a:r>
            </a:p>
          </p:txBody>
        </p:sp>
        <p:sp>
          <p:nvSpPr>
            <p:cNvPr id="23" name="テキスト ボックス 22">
              <a:extLst>
                <a:ext uri="{FF2B5EF4-FFF2-40B4-BE49-F238E27FC236}">
                  <a16:creationId xmlns:a16="http://schemas.microsoft.com/office/drawing/2014/main" id="{BB6C4468-AA37-AD9D-34C3-8A6E629D4E7A}"/>
                </a:ext>
              </a:extLst>
            </p:cNvPr>
            <p:cNvSpPr txBox="1"/>
            <p:nvPr/>
          </p:nvSpPr>
          <p:spPr>
            <a:xfrm>
              <a:off x="8235851" y="4014222"/>
              <a:ext cx="660088" cy="369332"/>
            </a:xfrm>
            <a:prstGeom prst="rect">
              <a:avLst/>
            </a:prstGeom>
            <a:solidFill>
              <a:schemeClr val="bg1"/>
            </a:solidFill>
            <a:ln>
              <a:solidFill>
                <a:schemeClr val="tx1"/>
              </a:solidFill>
            </a:ln>
          </p:spPr>
          <p:txBody>
            <a:bodyPr wrap="square">
              <a:spAutoFit/>
            </a:bodyPr>
            <a:lstStyle/>
            <a:p>
              <a:pPr algn="ctr"/>
              <a:r>
                <a:rPr lang="ja-JP" altLang="en-US" b="1" dirty="0"/>
                <a:t>右下</a:t>
              </a:r>
            </a:p>
          </p:txBody>
        </p:sp>
        <p:sp>
          <p:nvSpPr>
            <p:cNvPr id="24" name="テキスト ボックス 23">
              <a:extLst>
                <a:ext uri="{FF2B5EF4-FFF2-40B4-BE49-F238E27FC236}">
                  <a16:creationId xmlns:a16="http://schemas.microsoft.com/office/drawing/2014/main" id="{1E608E14-3196-6DE8-856A-6D494BE80EDF}"/>
                </a:ext>
              </a:extLst>
            </p:cNvPr>
            <p:cNvSpPr txBox="1"/>
            <p:nvPr/>
          </p:nvSpPr>
          <p:spPr>
            <a:xfrm>
              <a:off x="8972827" y="4014222"/>
              <a:ext cx="660088" cy="369332"/>
            </a:xfrm>
            <a:prstGeom prst="rect">
              <a:avLst/>
            </a:prstGeom>
            <a:solidFill>
              <a:schemeClr val="bg1"/>
            </a:solidFill>
            <a:ln>
              <a:solidFill>
                <a:schemeClr val="tx1"/>
              </a:solidFill>
            </a:ln>
          </p:spPr>
          <p:txBody>
            <a:bodyPr wrap="square">
              <a:spAutoFit/>
            </a:bodyPr>
            <a:lstStyle/>
            <a:p>
              <a:pPr algn="ctr"/>
              <a:r>
                <a:rPr lang="ja-JP" altLang="en-US" b="1" dirty="0"/>
                <a:t>左下</a:t>
              </a:r>
            </a:p>
          </p:txBody>
        </p:sp>
      </p:grpSp>
      <p:grpSp>
        <p:nvGrpSpPr>
          <p:cNvPr id="63" name="グループ化 62">
            <a:extLst>
              <a:ext uri="{FF2B5EF4-FFF2-40B4-BE49-F238E27FC236}">
                <a16:creationId xmlns:a16="http://schemas.microsoft.com/office/drawing/2014/main" id="{9FB5A403-132D-6E7A-B34D-B3B462567DE5}"/>
              </a:ext>
            </a:extLst>
          </p:cNvPr>
          <p:cNvGrpSpPr/>
          <p:nvPr/>
        </p:nvGrpSpPr>
        <p:grpSpPr>
          <a:xfrm>
            <a:off x="56594" y="57150"/>
            <a:ext cx="6014224" cy="714762"/>
            <a:chOff x="1066244" y="30777"/>
            <a:chExt cx="6014224" cy="714762"/>
          </a:xfrm>
        </p:grpSpPr>
        <p:sp>
          <p:nvSpPr>
            <p:cNvPr id="2048" name="テキスト ボックス 2047">
              <a:extLst>
                <a:ext uri="{FF2B5EF4-FFF2-40B4-BE49-F238E27FC236}">
                  <a16:creationId xmlns:a16="http://schemas.microsoft.com/office/drawing/2014/main" id="{0110A347-FD3C-95D0-2330-340E24DBE636}"/>
                </a:ext>
              </a:extLst>
            </p:cNvPr>
            <p:cNvSpPr txBox="1"/>
            <p:nvPr/>
          </p:nvSpPr>
          <p:spPr>
            <a:xfrm>
              <a:off x="1066244" y="30777"/>
              <a:ext cx="6014224" cy="400110"/>
            </a:xfrm>
            <a:prstGeom prst="rect">
              <a:avLst/>
            </a:prstGeom>
            <a:solidFill>
              <a:schemeClr val="accent4">
                <a:lumMod val="20000"/>
                <a:lumOff val="80000"/>
              </a:schemeClr>
            </a:solidFill>
          </p:spPr>
          <p:txBody>
            <a:bodyPr wrap="square" rtlCol="0">
              <a:spAutoFit/>
            </a:bodyPr>
            <a:lstStyle>
              <a:defPPr>
                <a:defRPr lang="ja-JP"/>
              </a:defPPr>
              <a:lvl1pPr indent="0">
                <a:buNone/>
                <a:defRPr b="1"/>
              </a:lvl1pPr>
            </a:lstStyle>
            <a:p>
              <a:r>
                <a:rPr lang="ja-JP" altLang="en-US" dirty="0"/>
                <a:t>患者の歯に</a:t>
              </a:r>
              <a:r>
                <a:rPr lang="ja-JP" altLang="en-US" sz="2000" dirty="0"/>
                <a:t>関する</a:t>
              </a:r>
              <a:r>
                <a:rPr lang="ja-JP" altLang="en-US" dirty="0"/>
                <a:t>病院のリアルワールドデータの説明</a:t>
              </a:r>
            </a:p>
          </p:txBody>
        </p:sp>
        <p:sp>
          <p:nvSpPr>
            <p:cNvPr id="2049" name="テキスト ボックス 2048">
              <a:extLst>
                <a:ext uri="{FF2B5EF4-FFF2-40B4-BE49-F238E27FC236}">
                  <a16:creationId xmlns:a16="http://schemas.microsoft.com/office/drawing/2014/main" id="{A2B74BCC-5B8F-5B01-2E50-E43734717BD7}"/>
                </a:ext>
              </a:extLst>
            </p:cNvPr>
            <p:cNvSpPr txBox="1"/>
            <p:nvPr/>
          </p:nvSpPr>
          <p:spPr>
            <a:xfrm>
              <a:off x="3700091" y="345429"/>
              <a:ext cx="1468243" cy="400110"/>
            </a:xfrm>
            <a:prstGeom prst="rect">
              <a:avLst/>
            </a:prstGeom>
            <a:solidFill>
              <a:schemeClr val="accent4">
                <a:lumMod val="20000"/>
                <a:lumOff val="80000"/>
              </a:schemeClr>
            </a:solidFill>
            <a:ln>
              <a:solidFill>
                <a:schemeClr val="accent1"/>
              </a:solidFill>
            </a:ln>
          </p:spPr>
          <p:txBody>
            <a:bodyPr wrap="square" rtlCol="0">
              <a:spAutoFit/>
            </a:bodyPr>
            <a:lstStyle>
              <a:defPPr>
                <a:defRPr lang="ja-JP"/>
              </a:defPPr>
              <a:lvl1pPr indent="0">
                <a:buNone/>
                <a:defRPr b="1"/>
              </a:lvl1pPr>
            </a:lstStyle>
            <a:p>
              <a:pPr algn="ctr"/>
              <a:r>
                <a:rPr lang="ja-JP" altLang="en-US" sz="2000" dirty="0">
                  <a:solidFill>
                    <a:srgbClr val="C00000"/>
                  </a:solidFill>
                </a:rPr>
                <a:t>架空データ</a:t>
              </a:r>
            </a:p>
          </p:txBody>
        </p:sp>
        <p:cxnSp>
          <p:nvCxnSpPr>
            <p:cNvPr id="2050" name="直線コネクタ 2049">
              <a:extLst>
                <a:ext uri="{FF2B5EF4-FFF2-40B4-BE49-F238E27FC236}">
                  <a16:creationId xmlns:a16="http://schemas.microsoft.com/office/drawing/2014/main" id="{6827C501-6BFB-AE47-C6C9-6CFD4326A93C}"/>
                </a:ext>
              </a:extLst>
            </p:cNvPr>
            <p:cNvCxnSpPr/>
            <p:nvPr/>
          </p:nvCxnSpPr>
          <p:spPr>
            <a:xfrm>
              <a:off x="3726469" y="202788"/>
              <a:ext cx="2148469" cy="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052" name="直線コネクタ 2051">
              <a:extLst>
                <a:ext uri="{FF2B5EF4-FFF2-40B4-BE49-F238E27FC236}">
                  <a16:creationId xmlns:a16="http://schemas.microsoft.com/office/drawing/2014/main" id="{EB205C95-29EC-7CCC-E19A-07DCA1B5E921}"/>
                </a:ext>
              </a:extLst>
            </p:cNvPr>
            <p:cNvCxnSpPr/>
            <p:nvPr/>
          </p:nvCxnSpPr>
          <p:spPr>
            <a:xfrm>
              <a:off x="3756102" y="251471"/>
              <a:ext cx="2148469" cy="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grpSp>
      <p:sp>
        <p:nvSpPr>
          <p:cNvPr id="7" name="テキスト ボックス 6">
            <a:extLst>
              <a:ext uri="{FF2B5EF4-FFF2-40B4-BE49-F238E27FC236}">
                <a16:creationId xmlns:a16="http://schemas.microsoft.com/office/drawing/2014/main" id="{6A80B685-FD6E-B79F-11C5-7E7FA7EF88BB}"/>
              </a:ext>
            </a:extLst>
          </p:cNvPr>
          <p:cNvSpPr txBox="1"/>
          <p:nvPr/>
        </p:nvSpPr>
        <p:spPr>
          <a:xfrm>
            <a:off x="3415611" y="864405"/>
            <a:ext cx="1120015" cy="369332"/>
          </a:xfrm>
          <a:prstGeom prst="rect">
            <a:avLst/>
          </a:prstGeom>
          <a:solidFill>
            <a:schemeClr val="bg1"/>
          </a:solidFill>
          <a:ln>
            <a:solidFill>
              <a:schemeClr val="tx1"/>
            </a:solidFill>
          </a:ln>
        </p:spPr>
        <p:txBody>
          <a:bodyPr wrap="square" rtlCol="0">
            <a:spAutoFit/>
          </a:bodyPr>
          <a:lstStyle>
            <a:defPPr>
              <a:defRPr lang="ja-JP"/>
            </a:defPPr>
            <a:lvl1pPr algn="just">
              <a:defRPr b="1"/>
            </a:lvl1pPr>
          </a:lstStyle>
          <a:p>
            <a:r>
              <a:rPr lang="ja-JP" altLang="en-US" dirty="0"/>
              <a:t>歯の状態</a:t>
            </a:r>
          </a:p>
        </p:txBody>
      </p:sp>
      <p:sp>
        <p:nvSpPr>
          <p:cNvPr id="8" name="対角する 2 つの角を切り取った四角形 6">
            <a:extLst>
              <a:ext uri="{FF2B5EF4-FFF2-40B4-BE49-F238E27FC236}">
                <a16:creationId xmlns:a16="http://schemas.microsoft.com/office/drawing/2014/main" id="{36296FF4-3C06-65ED-40EA-2D4245255E5A}"/>
              </a:ext>
            </a:extLst>
          </p:cNvPr>
          <p:cNvSpPr/>
          <p:nvPr/>
        </p:nvSpPr>
        <p:spPr>
          <a:xfrm>
            <a:off x="56594" y="506105"/>
            <a:ext cx="1633782" cy="713070"/>
          </a:xfrm>
          <a:prstGeom prst="snip2DiagRect">
            <a:avLst/>
          </a:prstGeom>
          <a:solidFill>
            <a:schemeClr val="accent6">
              <a:lumMod val="40000"/>
              <a:lumOff val="60000"/>
            </a:schemeClr>
          </a:solidFill>
          <a:ln w="285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en-US" altLang="ja-JP" sz="2000" dirty="0">
                <a:solidFill>
                  <a:schemeClr val="tx1"/>
                </a:solidFill>
              </a:rPr>
              <a:t>EXCEL</a:t>
            </a:r>
          </a:p>
          <a:p>
            <a:pPr algn="ctr"/>
            <a:r>
              <a:rPr kumimoji="1" lang="ja-JP" altLang="en-US" sz="2000" dirty="0">
                <a:solidFill>
                  <a:schemeClr val="tx1"/>
                </a:solidFill>
              </a:rPr>
              <a:t>ファイル</a:t>
            </a:r>
          </a:p>
        </p:txBody>
      </p:sp>
    </p:spTree>
    <p:extLst>
      <p:ext uri="{BB962C8B-B14F-4D97-AF65-F5344CB8AC3E}">
        <p14:creationId xmlns:p14="http://schemas.microsoft.com/office/powerpoint/2010/main" val="152717035"/>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E951D99-9046-5C23-0124-E3CC395C12DD}"/>
            </a:ext>
          </a:extLst>
        </p:cNvPr>
        <p:cNvGrpSpPr/>
        <p:nvPr/>
      </p:nvGrpSpPr>
      <p:grpSpPr>
        <a:xfrm>
          <a:off x="0" y="0"/>
          <a:ext cx="0" cy="0"/>
          <a:chOff x="0" y="0"/>
          <a:chExt cx="0" cy="0"/>
        </a:xfrm>
      </p:grpSpPr>
      <p:sp>
        <p:nvSpPr>
          <p:cNvPr id="4" name="テキスト ボックス 3">
            <a:extLst>
              <a:ext uri="{FF2B5EF4-FFF2-40B4-BE49-F238E27FC236}">
                <a16:creationId xmlns:a16="http://schemas.microsoft.com/office/drawing/2014/main" id="{272D5E5D-6CF1-3851-53A8-9B8A493CB54E}"/>
              </a:ext>
            </a:extLst>
          </p:cNvPr>
          <p:cNvSpPr txBox="1"/>
          <p:nvPr/>
        </p:nvSpPr>
        <p:spPr>
          <a:xfrm>
            <a:off x="1709158" y="126979"/>
            <a:ext cx="3096782" cy="369332"/>
          </a:xfrm>
          <a:prstGeom prst="rect">
            <a:avLst/>
          </a:prstGeom>
          <a:solidFill>
            <a:schemeClr val="accent4">
              <a:lumMod val="20000"/>
              <a:lumOff val="80000"/>
            </a:schemeClr>
          </a:solidFill>
        </p:spPr>
        <p:txBody>
          <a:bodyPr wrap="square" rtlCol="0">
            <a:spAutoFit/>
          </a:bodyPr>
          <a:lstStyle>
            <a:defPPr>
              <a:defRPr lang="ja-JP"/>
            </a:defPPr>
            <a:lvl1pPr marL="342900" indent="-342900">
              <a:buAutoNum type="arabicPeriod"/>
              <a:defRPr/>
            </a:lvl1pPr>
          </a:lstStyle>
          <a:p>
            <a:pPr marL="0" indent="0">
              <a:buNone/>
            </a:pPr>
            <a:r>
              <a:rPr lang="ja-JP" altLang="en-US" b="1" dirty="0"/>
              <a:t>プログラミング基礎</a:t>
            </a:r>
          </a:p>
        </p:txBody>
      </p:sp>
      <p:sp>
        <p:nvSpPr>
          <p:cNvPr id="5" name="テキスト ボックス 4">
            <a:extLst>
              <a:ext uri="{FF2B5EF4-FFF2-40B4-BE49-F238E27FC236}">
                <a16:creationId xmlns:a16="http://schemas.microsoft.com/office/drawing/2014/main" id="{A66B8BAF-BACF-0D5E-1898-359A0153B4F9}"/>
              </a:ext>
            </a:extLst>
          </p:cNvPr>
          <p:cNvSpPr txBox="1"/>
          <p:nvPr/>
        </p:nvSpPr>
        <p:spPr>
          <a:xfrm>
            <a:off x="136732" y="123911"/>
            <a:ext cx="1572426" cy="369332"/>
          </a:xfrm>
          <a:prstGeom prst="rect">
            <a:avLst/>
          </a:prstGeom>
          <a:solidFill>
            <a:schemeClr val="accent4">
              <a:lumMod val="20000"/>
              <a:lumOff val="80000"/>
            </a:schemeClr>
          </a:solidFill>
        </p:spPr>
        <p:txBody>
          <a:bodyPr wrap="square" rtlCol="0">
            <a:spAutoFit/>
          </a:bodyPr>
          <a:lstStyle/>
          <a:p>
            <a:r>
              <a:rPr kumimoji="1" lang="en-US" altLang="ja-JP" b="1" dirty="0"/>
              <a:t>Python</a:t>
            </a:r>
            <a:r>
              <a:rPr kumimoji="1" lang="ja-JP" altLang="en-US" b="1" dirty="0"/>
              <a:t>基礎</a:t>
            </a:r>
          </a:p>
        </p:txBody>
      </p:sp>
      <p:sp>
        <p:nvSpPr>
          <p:cNvPr id="6" name="テキスト ボックス 5">
            <a:extLst>
              <a:ext uri="{FF2B5EF4-FFF2-40B4-BE49-F238E27FC236}">
                <a16:creationId xmlns:a16="http://schemas.microsoft.com/office/drawing/2014/main" id="{E02EA1BB-15CA-8DC3-59C7-09EEACF5CB2B}"/>
              </a:ext>
            </a:extLst>
          </p:cNvPr>
          <p:cNvSpPr txBox="1"/>
          <p:nvPr/>
        </p:nvSpPr>
        <p:spPr>
          <a:xfrm>
            <a:off x="504202" y="565892"/>
            <a:ext cx="570543" cy="369332"/>
          </a:xfrm>
          <a:prstGeom prst="rect">
            <a:avLst/>
          </a:prstGeom>
          <a:solidFill>
            <a:schemeClr val="accent2">
              <a:lumMod val="75000"/>
            </a:schemeClr>
          </a:solidFill>
        </p:spPr>
        <p:txBody>
          <a:bodyPr wrap="square" rtlCol="0">
            <a:spAutoFit/>
          </a:bodyPr>
          <a:lstStyle/>
          <a:p>
            <a:r>
              <a:rPr kumimoji="1" lang="en-US" altLang="ja-JP" b="1" dirty="0"/>
              <a:t>if</a:t>
            </a:r>
            <a:endParaRPr kumimoji="1" lang="ja-JP" altLang="en-US" b="1" dirty="0"/>
          </a:p>
        </p:txBody>
      </p:sp>
      <p:sp>
        <p:nvSpPr>
          <p:cNvPr id="7" name="テキスト ボックス 6">
            <a:extLst>
              <a:ext uri="{FF2B5EF4-FFF2-40B4-BE49-F238E27FC236}">
                <a16:creationId xmlns:a16="http://schemas.microsoft.com/office/drawing/2014/main" id="{8DA2CFBC-9EEE-FF8C-FF75-6EE700B3840B}"/>
              </a:ext>
            </a:extLst>
          </p:cNvPr>
          <p:cNvSpPr txBox="1"/>
          <p:nvPr/>
        </p:nvSpPr>
        <p:spPr>
          <a:xfrm>
            <a:off x="504202" y="935224"/>
            <a:ext cx="11687797" cy="369332"/>
          </a:xfrm>
          <a:prstGeom prst="rect">
            <a:avLst/>
          </a:prstGeom>
          <a:solidFill>
            <a:schemeClr val="accent2">
              <a:lumMod val="20000"/>
              <a:lumOff val="80000"/>
            </a:schemeClr>
          </a:solidFill>
        </p:spPr>
        <p:txBody>
          <a:bodyPr wrap="square">
            <a:spAutoFit/>
          </a:bodyPr>
          <a:lstStyle/>
          <a:p>
            <a:pPr algn="just"/>
            <a:r>
              <a:rPr lang="ja-JP" altLang="en-US" b="0" i="0" dirty="0">
                <a:solidFill>
                  <a:srgbClr val="374151"/>
                </a:solidFill>
                <a:effectLst/>
                <a:latin typeface="Söhne"/>
              </a:rPr>
              <a:t>日本語での</a:t>
            </a:r>
            <a:r>
              <a:rPr lang="en-US" altLang="ja-JP" b="1" i="0" dirty="0">
                <a:solidFill>
                  <a:srgbClr val="FF0000"/>
                </a:solidFill>
                <a:effectLst/>
                <a:latin typeface="Söhne"/>
              </a:rPr>
              <a:t>if</a:t>
            </a:r>
            <a:r>
              <a:rPr lang="ja-JP" altLang="en-US" b="1" i="0" dirty="0">
                <a:solidFill>
                  <a:srgbClr val="FF0000"/>
                </a:solidFill>
                <a:effectLst/>
                <a:latin typeface="Söhne"/>
              </a:rPr>
              <a:t>文</a:t>
            </a:r>
            <a:r>
              <a:rPr lang="ja-JP" altLang="en-US" b="0" i="0" dirty="0">
                <a:solidFill>
                  <a:srgbClr val="374151"/>
                </a:solidFill>
                <a:effectLst/>
                <a:latin typeface="Söhne"/>
              </a:rPr>
              <a:t>に相当する部分は「</a:t>
            </a:r>
            <a:r>
              <a:rPr lang="ja-JP" altLang="en-US" b="1" i="0" dirty="0">
                <a:solidFill>
                  <a:srgbClr val="FF0000"/>
                </a:solidFill>
                <a:effectLst/>
                <a:latin typeface="Söhne"/>
              </a:rPr>
              <a:t>もし</a:t>
            </a:r>
            <a:r>
              <a:rPr lang="en-US" altLang="ja-JP" b="1" i="0" dirty="0">
                <a:solidFill>
                  <a:srgbClr val="FF0000"/>
                </a:solidFill>
                <a:effectLst/>
                <a:latin typeface="Söhne"/>
              </a:rPr>
              <a:t>〜</a:t>
            </a:r>
            <a:r>
              <a:rPr lang="ja-JP" altLang="en-US" b="1" i="0" dirty="0">
                <a:solidFill>
                  <a:srgbClr val="FF0000"/>
                </a:solidFill>
                <a:effectLst/>
                <a:latin typeface="Söhne"/>
              </a:rPr>
              <a:t>なら</a:t>
            </a:r>
            <a:r>
              <a:rPr lang="ja-JP" altLang="en-US" b="0" i="0" dirty="0">
                <a:solidFill>
                  <a:srgbClr val="374151"/>
                </a:solidFill>
                <a:effectLst/>
                <a:latin typeface="Söhne"/>
              </a:rPr>
              <a:t>」や「</a:t>
            </a:r>
            <a:r>
              <a:rPr lang="ja-JP" altLang="en-US" b="1" i="0" dirty="0">
                <a:solidFill>
                  <a:srgbClr val="FF0000"/>
                </a:solidFill>
                <a:effectLst/>
                <a:latin typeface="Söhne"/>
              </a:rPr>
              <a:t>もし</a:t>
            </a:r>
            <a:r>
              <a:rPr lang="ja-JP" altLang="en-US" b="0" i="0" dirty="0">
                <a:solidFill>
                  <a:srgbClr val="374151"/>
                </a:solidFill>
                <a:effectLst/>
                <a:latin typeface="Söhne"/>
              </a:rPr>
              <a:t>条件が成り立つ</a:t>
            </a:r>
            <a:r>
              <a:rPr lang="ja-JP" altLang="en-US" b="1" i="0" dirty="0">
                <a:solidFill>
                  <a:srgbClr val="FF0000"/>
                </a:solidFill>
                <a:effectLst/>
                <a:latin typeface="Söhne"/>
              </a:rPr>
              <a:t>場合は</a:t>
            </a:r>
            <a:r>
              <a:rPr lang="ja-JP" altLang="en-US" b="0" i="0" dirty="0">
                <a:solidFill>
                  <a:srgbClr val="374151"/>
                </a:solidFill>
                <a:effectLst/>
                <a:latin typeface="Söhne"/>
              </a:rPr>
              <a:t>」などのように言えます。</a:t>
            </a:r>
            <a:endParaRPr lang="ja-JP" altLang="en-US" dirty="0"/>
          </a:p>
        </p:txBody>
      </p:sp>
      <p:sp>
        <p:nvSpPr>
          <p:cNvPr id="12" name="テキスト ボックス 11">
            <a:extLst>
              <a:ext uri="{FF2B5EF4-FFF2-40B4-BE49-F238E27FC236}">
                <a16:creationId xmlns:a16="http://schemas.microsoft.com/office/drawing/2014/main" id="{E4CCD348-206B-74E8-CFD0-849F7F6AF72A}"/>
              </a:ext>
            </a:extLst>
          </p:cNvPr>
          <p:cNvSpPr txBox="1"/>
          <p:nvPr/>
        </p:nvSpPr>
        <p:spPr>
          <a:xfrm>
            <a:off x="458735" y="4622858"/>
            <a:ext cx="2718932" cy="461665"/>
          </a:xfrm>
          <a:prstGeom prst="rect">
            <a:avLst/>
          </a:prstGeom>
          <a:noFill/>
          <a:ln>
            <a:solidFill>
              <a:schemeClr val="tx1"/>
            </a:solidFill>
          </a:ln>
        </p:spPr>
        <p:txBody>
          <a:bodyPr wrap="square">
            <a:spAutoFit/>
          </a:bodyPr>
          <a:lstStyle>
            <a:defPPr>
              <a:defRPr lang="ja-JP"/>
            </a:defPPr>
            <a:lvl1pPr algn="just">
              <a:defRPr sz="2400" i="0">
                <a:solidFill>
                  <a:srgbClr val="374151"/>
                </a:solidFill>
                <a:effectLst/>
                <a:latin typeface="Söhne"/>
              </a:defRPr>
            </a:lvl1pPr>
          </a:lstStyle>
          <a:p>
            <a:r>
              <a:rPr lang="ja-JP" altLang="en-US" b="1" dirty="0">
                <a:solidFill>
                  <a:srgbClr val="FF0000"/>
                </a:solidFill>
              </a:rPr>
              <a:t>真</a:t>
            </a:r>
            <a:r>
              <a:rPr lang="en-US" altLang="ja-JP" dirty="0"/>
              <a:t>(True)</a:t>
            </a:r>
            <a:r>
              <a:rPr lang="ja-JP" altLang="en-US" dirty="0"/>
              <a:t>か</a:t>
            </a:r>
            <a:r>
              <a:rPr lang="ja-JP" altLang="en-US" b="1" dirty="0">
                <a:solidFill>
                  <a:srgbClr val="FF0000"/>
                </a:solidFill>
              </a:rPr>
              <a:t>偽</a:t>
            </a:r>
            <a:r>
              <a:rPr lang="en-US" altLang="ja-JP" dirty="0"/>
              <a:t>(False)</a:t>
            </a:r>
            <a:endParaRPr lang="ja-JP" altLang="en-US" dirty="0"/>
          </a:p>
        </p:txBody>
      </p:sp>
      <p:sp>
        <p:nvSpPr>
          <p:cNvPr id="15" name="テキスト ボックス 14">
            <a:extLst>
              <a:ext uri="{FF2B5EF4-FFF2-40B4-BE49-F238E27FC236}">
                <a16:creationId xmlns:a16="http://schemas.microsoft.com/office/drawing/2014/main" id="{D8616D07-54CE-D30D-F9F5-51D2ECE4B6F0}"/>
              </a:ext>
            </a:extLst>
          </p:cNvPr>
          <p:cNvSpPr txBox="1"/>
          <p:nvPr/>
        </p:nvSpPr>
        <p:spPr>
          <a:xfrm>
            <a:off x="458736" y="5131446"/>
            <a:ext cx="10395312" cy="400110"/>
          </a:xfrm>
          <a:prstGeom prst="rect">
            <a:avLst/>
          </a:prstGeom>
          <a:noFill/>
          <a:ln>
            <a:solidFill>
              <a:schemeClr val="tx1"/>
            </a:solidFill>
          </a:ln>
        </p:spPr>
        <p:txBody>
          <a:bodyPr wrap="square">
            <a:spAutoFit/>
          </a:bodyPr>
          <a:lstStyle/>
          <a:p>
            <a:pPr algn="just"/>
            <a:r>
              <a:rPr lang="ja-JP" altLang="en-US" sz="2000" b="0" i="0" dirty="0">
                <a:solidFill>
                  <a:srgbClr val="374151"/>
                </a:solidFill>
                <a:effectLst/>
                <a:latin typeface="Söhne"/>
              </a:rPr>
              <a:t>条件が真</a:t>
            </a:r>
            <a:r>
              <a:rPr lang="en-US" altLang="ja-JP" sz="2000" b="0" i="0" dirty="0">
                <a:solidFill>
                  <a:srgbClr val="374151"/>
                </a:solidFill>
                <a:effectLst/>
                <a:latin typeface="Söhne"/>
              </a:rPr>
              <a:t>(True)</a:t>
            </a:r>
            <a:r>
              <a:rPr lang="ja-JP" altLang="en-US" sz="2000" b="0" i="0" dirty="0">
                <a:solidFill>
                  <a:srgbClr val="374151"/>
                </a:solidFill>
                <a:effectLst/>
                <a:latin typeface="Söhne"/>
              </a:rPr>
              <a:t>か偽</a:t>
            </a:r>
            <a:r>
              <a:rPr lang="en-US" altLang="ja-JP" sz="2000" b="0" i="0" dirty="0">
                <a:solidFill>
                  <a:srgbClr val="374151"/>
                </a:solidFill>
                <a:effectLst/>
                <a:latin typeface="Söhne"/>
              </a:rPr>
              <a:t>(False)</a:t>
            </a:r>
            <a:r>
              <a:rPr lang="ja-JP" altLang="en-US" sz="2000" b="0" i="0" dirty="0">
                <a:solidFill>
                  <a:srgbClr val="374151"/>
                </a:solidFill>
                <a:effectLst/>
                <a:latin typeface="Söhne"/>
              </a:rPr>
              <a:t>かを判定するためには、</a:t>
            </a:r>
            <a:r>
              <a:rPr lang="ja-JP" altLang="en-US" sz="2000" b="1" i="0" dirty="0">
                <a:solidFill>
                  <a:srgbClr val="374151"/>
                </a:solidFill>
                <a:effectLst/>
                <a:latin typeface="Söhne"/>
              </a:rPr>
              <a:t>比較演算子</a:t>
            </a:r>
            <a:r>
              <a:rPr lang="ja-JP" altLang="en-US" sz="2000" b="0" i="0" dirty="0">
                <a:solidFill>
                  <a:srgbClr val="374151"/>
                </a:solidFill>
                <a:effectLst/>
                <a:latin typeface="Söhne"/>
              </a:rPr>
              <a:t>や</a:t>
            </a:r>
            <a:r>
              <a:rPr lang="ja-JP" altLang="en-US" sz="2000" b="1" i="0" dirty="0">
                <a:solidFill>
                  <a:srgbClr val="374151"/>
                </a:solidFill>
                <a:effectLst/>
                <a:latin typeface="Söhne"/>
              </a:rPr>
              <a:t>論理演算子</a:t>
            </a:r>
            <a:r>
              <a:rPr lang="ja-JP" altLang="en-US" sz="2000" b="0" i="0" dirty="0">
                <a:solidFill>
                  <a:srgbClr val="374151"/>
                </a:solidFill>
                <a:effectLst/>
                <a:latin typeface="Söhne"/>
              </a:rPr>
              <a:t>を使用します。</a:t>
            </a:r>
            <a:endParaRPr lang="ja-JP" altLang="en-US" sz="2000" dirty="0"/>
          </a:p>
        </p:txBody>
      </p:sp>
      <p:sp>
        <p:nvSpPr>
          <p:cNvPr id="2" name="スライド番号プレースホルダー 1">
            <a:extLst>
              <a:ext uri="{FF2B5EF4-FFF2-40B4-BE49-F238E27FC236}">
                <a16:creationId xmlns:a16="http://schemas.microsoft.com/office/drawing/2014/main" id="{57A39D5A-9A2B-231E-7DAF-C8E57325AE0D}"/>
              </a:ext>
            </a:extLst>
          </p:cNvPr>
          <p:cNvSpPr>
            <a:spLocks noGrp="1"/>
          </p:cNvSpPr>
          <p:nvPr>
            <p:ph type="sldNum" sz="quarter" idx="12"/>
          </p:nvPr>
        </p:nvSpPr>
        <p:spPr/>
        <p:txBody>
          <a:bodyPr/>
          <a:lstStyle/>
          <a:p>
            <a:fld id="{827DBB1C-C0E9-4679-85F5-EA56F2B9158A}" type="slidenum">
              <a:rPr kumimoji="1" lang="ja-JP" altLang="en-US" smtClean="0"/>
              <a:t>40</a:t>
            </a:fld>
            <a:endParaRPr kumimoji="1" lang="ja-JP" altLang="en-US"/>
          </a:p>
        </p:txBody>
      </p:sp>
      <p:sp>
        <p:nvSpPr>
          <p:cNvPr id="10" name="テキスト ボックス 9">
            <a:extLst>
              <a:ext uri="{FF2B5EF4-FFF2-40B4-BE49-F238E27FC236}">
                <a16:creationId xmlns:a16="http://schemas.microsoft.com/office/drawing/2014/main" id="{B3C46406-383C-B7DF-5556-782370712BA0}"/>
              </a:ext>
            </a:extLst>
          </p:cNvPr>
          <p:cNvSpPr txBox="1"/>
          <p:nvPr/>
        </p:nvSpPr>
        <p:spPr>
          <a:xfrm>
            <a:off x="504202" y="1589090"/>
            <a:ext cx="6095158" cy="2677656"/>
          </a:xfrm>
          <a:prstGeom prst="rect">
            <a:avLst/>
          </a:prstGeom>
          <a:noFill/>
          <a:ln>
            <a:solidFill>
              <a:schemeClr val="tx1"/>
            </a:solidFill>
          </a:ln>
        </p:spPr>
        <p:txBody>
          <a:bodyPr wrap="square">
            <a:spAutoFit/>
          </a:bodyPr>
          <a:lstStyle/>
          <a:p>
            <a:pPr algn="just"/>
            <a:r>
              <a:rPr lang="ja-JP" altLang="en-US" sz="2400" dirty="0"/>
              <a:t>if </a:t>
            </a:r>
            <a:r>
              <a:rPr lang="ja-JP" altLang="en-US" sz="2400" b="1" dirty="0">
                <a:solidFill>
                  <a:srgbClr val="00B050"/>
                </a:solidFill>
              </a:rPr>
              <a:t>条件</a:t>
            </a:r>
            <a:r>
              <a:rPr lang="ja-JP" altLang="en-US" sz="2400" dirty="0"/>
              <a:t>:</a:t>
            </a:r>
            <a:endParaRPr lang="en-US" altLang="ja-JP" sz="2400" dirty="0"/>
          </a:p>
          <a:p>
            <a:pPr algn="just"/>
            <a:endParaRPr lang="ja-JP" altLang="en-US" sz="2400" dirty="0"/>
          </a:p>
          <a:p>
            <a:pPr algn="just"/>
            <a:r>
              <a:rPr lang="ja-JP" altLang="en-US" sz="2400" dirty="0"/>
              <a:t>    条件が</a:t>
            </a:r>
            <a:r>
              <a:rPr lang="ja-JP" altLang="en-US" sz="2400" b="1" dirty="0">
                <a:solidFill>
                  <a:srgbClr val="FF0000"/>
                </a:solidFill>
              </a:rPr>
              <a:t>真</a:t>
            </a:r>
            <a:r>
              <a:rPr lang="ja-JP" altLang="en-US" sz="2400" dirty="0"/>
              <a:t>の場合に実行されるコード</a:t>
            </a:r>
            <a:endParaRPr lang="en-US" altLang="ja-JP" sz="2400" dirty="0"/>
          </a:p>
          <a:p>
            <a:pPr algn="just"/>
            <a:endParaRPr lang="ja-JP" altLang="en-US" sz="2400" dirty="0"/>
          </a:p>
          <a:p>
            <a:pPr algn="just"/>
            <a:r>
              <a:rPr lang="ja-JP" altLang="en-US" sz="2400" dirty="0"/>
              <a:t>else:</a:t>
            </a:r>
            <a:endParaRPr lang="en-US" altLang="ja-JP" sz="2400" dirty="0"/>
          </a:p>
          <a:p>
            <a:pPr algn="just"/>
            <a:endParaRPr lang="ja-JP" altLang="en-US" sz="2400" dirty="0"/>
          </a:p>
          <a:p>
            <a:pPr algn="just"/>
            <a:r>
              <a:rPr lang="ja-JP" altLang="en-US" sz="2400" dirty="0"/>
              <a:t>    条件が</a:t>
            </a:r>
            <a:r>
              <a:rPr lang="ja-JP" altLang="en-US" sz="2400" b="1" dirty="0">
                <a:solidFill>
                  <a:srgbClr val="FF0000"/>
                </a:solidFill>
              </a:rPr>
              <a:t>偽</a:t>
            </a:r>
            <a:r>
              <a:rPr lang="ja-JP" altLang="en-US" sz="2400" dirty="0"/>
              <a:t>の場合に実行されるコード</a:t>
            </a:r>
          </a:p>
        </p:txBody>
      </p:sp>
    </p:spTree>
    <p:extLst>
      <p:ext uri="{BB962C8B-B14F-4D97-AF65-F5344CB8AC3E}">
        <p14:creationId xmlns:p14="http://schemas.microsoft.com/office/powerpoint/2010/main" val="604851944"/>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a:extLst>
              <a:ext uri="{FF2B5EF4-FFF2-40B4-BE49-F238E27FC236}">
                <a16:creationId xmlns:a16="http://schemas.microsoft.com/office/drawing/2014/main" id="{2CD95FF8-0F83-758E-C8C6-E9A68089313F}"/>
              </a:ext>
            </a:extLst>
          </p:cNvPr>
          <p:cNvSpPr>
            <a:spLocks noGrp="1"/>
          </p:cNvSpPr>
          <p:nvPr>
            <p:ph type="sldNum" sz="quarter" idx="12"/>
          </p:nvPr>
        </p:nvSpPr>
        <p:spPr/>
        <p:txBody>
          <a:bodyPr/>
          <a:lstStyle/>
          <a:p>
            <a:fld id="{D0DED96A-F066-47E4-9553-675BF6234992}" type="slidenum">
              <a:rPr kumimoji="1" lang="ja-JP" altLang="en-US" smtClean="0"/>
              <a:t>41</a:t>
            </a:fld>
            <a:endParaRPr kumimoji="1" lang="ja-JP" altLang="en-US"/>
          </a:p>
        </p:txBody>
      </p:sp>
      <p:sp>
        <p:nvSpPr>
          <p:cNvPr id="6" name="正方形/長方形 5">
            <a:extLst>
              <a:ext uri="{FF2B5EF4-FFF2-40B4-BE49-F238E27FC236}">
                <a16:creationId xmlns:a16="http://schemas.microsoft.com/office/drawing/2014/main" id="{49491B3E-8D56-00BB-0F19-5A174AD69B00}"/>
              </a:ext>
            </a:extLst>
          </p:cNvPr>
          <p:cNvSpPr/>
          <p:nvPr/>
        </p:nvSpPr>
        <p:spPr>
          <a:xfrm>
            <a:off x="351130" y="1049792"/>
            <a:ext cx="8819331" cy="5254539"/>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 name="正方形/長方形 10">
            <a:extLst>
              <a:ext uri="{FF2B5EF4-FFF2-40B4-BE49-F238E27FC236}">
                <a16:creationId xmlns:a16="http://schemas.microsoft.com/office/drawing/2014/main" id="{E1F9DC03-289E-95FB-127D-0ED81A4C48DF}"/>
              </a:ext>
            </a:extLst>
          </p:cNvPr>
          <p:cNvSpPr/>
          <p:nvPr/>
        </p:nvSpPr>
        <p:spPr>
          <a:xfrm>
            <a:off x="7436718" y="1053769"/>
            <a:ext cx="1620718" cy="5250562"/>
          </a:xfrm>
          <a:prstGeom prst="rect">
            <a:avLst/>
          </a:prstGeom>
          <a:solidFill>
            <a:srgbClr val="92D05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5" name="テキスト ボックス 14">
            <a:extLst>
              <a:ext uri="{FF2B5EF4-FFF2-40B4-BE49-F238E27FC236}">
                <a16:creationId xmlns:a16="http://schemas.microsoft.com/office/drawing/2014/main" id="{683CA93E-D869-334B-2BE3-9226276C4CF7}"/>
              </a:ext>
            </a:extLst>
          </p:cNvPr>
          <p:cNvSpPr txBox="1"/>
          <p:nvPr/>
        </p:nvSpPr>
        <p:spPr>
          <a:xfrm>
            <a:off x="2207446" y="598518"/>
            <a:ext cx="1759473" cy="369332"/>
          </a:xfrm>
          <a:prstGeom prst="rect">
            <a:avLst/>
          </a:prstGeom>
          <a:noFill/>
          <a:ln>
            <a:solidFill>
              <a:schemeClr val="tx1"/>
            </a:solidFill>
          </a:ln>
        </p:spPr>
        <p:txBody>
          <a:bodyPr wrap="square">
            <a:spAutoFit/>
          </a:bodyPr>
          <a:lstStyle/>
          <a:p>
            <a:r>
              <a:rPr lang="en-US" altLang="ja-JP"/>
              <a:t>tooth record</a:t>
            </a:r>
            <a:r>
              <a:rPr lang="ja-JP" altLang="en-US"/>
              <a:t>列</a:t>
            </a:r>
          </a:p>
        </p:txBody>
      </p:sp>
      <p:sp>
        <p:nvSpPr>
          <p:cNvPr id="16" name="正方形/長方形 15">
            <a:extLst>
              <a:ext uri="{FF2B5EF4-FFF2-40B4-BE49-F238E27FC236}">
                <a16:creationId xmlns:a16="http://schemas.microsoft.com/office/drawing/2014/main" id="{7F848F27-F258-8EA9-B2C6-78077508CC69}"/>
              </a:ext>
            </a:extLst>
          </p:cNvPr>
          <p:cNvSpPr/>
          <p:nvPr/>
        </p:nvSpPr>
        <p:spPr>
          <a:xfrm>
            <a:off x="2425703" y="1140359"/>
            <a:ext cx="1208226" cy="5163972"/>
          </a:xfrm>
          <a:prstGeom prst="rect">
            <a:avLst/>
          </a:prstGeom>
          <a:solidFill>
            <a:schemeClr val="accent4">
              <a:lumMod val="60000"/>
              <a:lumOff val="4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7" name="正方形/長方形 16">
            <a:extLst>
              <a:ext uri="{FF2B5EF4-FFF2-40B4-BE49-F238E27FC236}">
                <a16:creationId xmlns:a16="http://schemas.microsoft.com/office/drawing/2014/main" id="{D7CE66C6-CAF9-6D8A-5A69-37B15D62FDBB}"/>
              </a:ext>
            </a:extLst>
          </p:cNvPr>
          <p:cNvSpPr/>
          <p:nvPr/>
        </p:nvSpPr>
        <p:spPr>
          <a:xfrm>
            <a:off x="2425703" y="1140359"/>
            <a:ext cx="1208226" cy="278295"/>
          </a:xfrm>
          <a:prstGeom prst="rect">
            <a:avLst/>
          </a:prstGeom>
          <a:solidFill>
            <a:srgbClr val="00B0F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ja-JP" altLang="en-US">
                <a:solidFill>
                  <a:srgbClr val="FFFF00"/>
                </a:solidFill>
              </a:rPr>
              <a:t>残存歯</a:t>
            </a:r>
            <a:endParaRPr kumimoji="1" lang="ja-JP" altLang="en-US">
              <a:solidFill>
                <a:srgbClr val="FFFF00"/>
              </a:solidFill>
            </a:endParaRPr>
          </a:p>
        </p:txBody>
      </p:sp>
      <p:sp>
        <p:nvSpPr>
          <p:cNvPr id="18" name="正方形/長方形 17">
            <a:extLst>
              <a:ext uri="{FF2B5EF4-FFF2-40B4-BE49-F238E27FC236}">
                <a16:creationId xmlns:a16="http://schemas.microsoft.com/office/drawing/2014/main" id="{06EE5826-7A58-26BE-8B3F-A59AE6D7B4DD}"/>
              </a:ext>
            </a:extLst>
          </p:cNvPr>
          <p:cNvSpPr/>
          <p:nvPr/>
        </p:nvSpPr>
        <p:spPr>
          <a:xfrm>
            <a:off x="2425703" y="1458665"/>
            <a:ext cx="1208226" cy="278295"/>
          </a:xfrm>
          <a:prstGeom prst="rect">
            <a:avLst/>
          </a:prstGeom>
          <a:solidFill>
            <a:srgbClr val="00B0F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ja-JP" altLang="en-US">
                <a:solidFill>
                  <a:srgbClr val="FFFF00"/>
                </a:solidFill>
              </a:rPr>
              <a:t>残存歯</a:t>
            </a:r>
            <a:endParaRPr kumimoji="1" lang="ja-JP" altLang="en-US">
              <a:solidFill>
                <a:srgbClr val="FFFF00"/>
              </a:solidFill>
            </a:endParaRPr>
          </a:p>
        </p:txBody>
      </p:sp>
      <p:sp>
        <p:nvSpPr>
          <p:cNvPr id="19" name="正方形/長方形 18">
            <a:extLst>
              <a:ext uri="{FF2B5EF4-FFF2-40B4-BE49-F238E27FC236}">
                <a16:creationId xmlns:a16="http://schemas.microsoft.com/office/drawing/2014/main" id="{BC5311BF-0C45-78FB-BE42-DF7C6DE663A3}"/>
              </a:ext>
            </a:extLst>
          </p:cNvPr>
          <p:cNvSpPr/>
          <p:nvPr/>
        </p:nvSpPr>
        <p:spPr>
          <a:xfrm>
            <a:off x="2425703" y="1703821"/>
            <a:ext cx="1208226" cy="278295"/>
          </a:xfrm>
          <a:prstGeom prst="rect">
            <a:avLst/>
          </a:prstGeom>
          <a:solidFill>
            <a:srgbClr val="00B0F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ja-JP" altLang="en-US">
                <a:solidFill>
                  <a:srgbClr val="FFFF00"/>
                </a:solidFill>
              </a:rPr>
              <a:t>残存歯</a:t>
            </a:r>
            <a:endParaRPr kumimoji="1" lang="ja-JP" altLang="en-US">
              <a:solidFill>
                <a:srgbClr val="FFFF00"/>
              </a:solidFill>
            </a:endParaRPr>
          </a:p>
        </p:txBody>
      </p:sp>
      <p:sp>
        <p:nvSpPr>
          <p:cNvPr id="20" name="正方形/長方形 19">
            <a:extLst>
              <a:ext uri="{FF2B5EF4-FFF2-40B4-BE49-F238E27FC236}">
                <a16:creationId xmlns:a16="http://schemas.microsoft.com/office/drawing/2014/main" id="{F38A5FAD-B27D-98FC-511D-B85BBEE23BEC}"/>
              </a:ext>
            </a:extLst>
          </p:cNvPr>
          <p:cNvSpPr/>
          <p:nvPr/>
        </p:nvSpPr>
        <p:spPr>
          <a:xfrm>
            <a:off x="2425703" y="1985552"/>
            <a:ext cx="1208226" cy="278295"/>
          </a:xfrm>
          <a:prstGeom prst="rect">
            <a:avLst/>
          </a:prstGeom>
          <a:solidFill>
            <a:srgbClr val="00B0F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ja-JP" altLang="en-US" b="1">
                <a:solidFill>
                  <a:srgbClr val="FFFF00"/>
                </a:solidFill>
              </a:rPr>
              <a:t>喪失歯</a:t>
            </a:r>
            <a:endParaRPr kumimoji="1" lang="ja-JP" altLang="en-US" b="1">
              <a:solidFill>
                <a:srgbClr val="FFFF00"/>
              </a:solidFill>
            </a:endParaRPr>
          </a:p>
        </p:txBody>
      </p:sp>
      <p:sp>
        <p:nvSpPr>
          <p:cNvPr id="21" name="正方形/長方形 20">
            <a:extLst>
              <a:ext uri="{FF2B5EF4-FFF2-40B4-BE49-F238E27FC236}">
                <a16:creationId xmlns:a16="http://schemas.microsoft.com/office/drawing/2014/main" id="{E84BBA4A-9731-785D-E444-9B5DFE907F45}"/>
              </a:ext>
            </a:extLst>
          </p:cNvPr>
          <p:cNvSpPr/>
          <p:nvPr/>
        </p:nvSpPr>
        <p:spPr>
          <a:xfrm>
            <a:off x="2425703" y="2267282"/>
            <a:ext cx="1208226" cy="278295"/>
          </a:xfrm>
          <a:prstGeom prst="rect">
            <a:avLst/>
          </a:prstGeom>
          <a:solidFill>
            <a:srgbClr val="00B0F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ja-JP" altLang="en-US">
                <a:solidFill>
                  <a:srgbClr val="FFFF00"/>
                </a:solidFill>
              </a:rPr>
              <a:t>残存歯</a:t>
            </a:r>
            <a:endParaRPr kumimoji="1" lang="ja-JP" altLang="en-US">
              <a:solidFill>
                <a:srgbClr val="FFFF00"/>
              </a:solidFill>
            </a:endParaRPr>
          </a:p>
        </p:txBody>
      </p:sp>
      <p:sp>
        <p:nvSpPr>
          <p:cNvPr id="22" name="正方形/長方形 21">
            <a:extLst>
              <a:ext uri="{FF2B5EF4-FFF2-40B4-BE49-F238E27FC236}">
                <a16:creationId xmlns:a16="http://schemas.microsoft.com/office/drawing/2014/main" id="{E922F065-3308-0526-FCE1-68ABC797C8AC}"/>
              </a:ext>
            </a:extLst>
          </p:cNvPr>
          <p:cNvSpPr/>
          <p:nvPr/>
        </p:nvSpPr>
        <p:spPr>
          <a:xfrm>
            <a:off x="2425703" y="3155639"/>
            <a:ext cx="1208226" cy="278295"/>
          </a:xfrm>
          <a:prstGeom prst="rect">
            <a:avLst/>
          </a:prstGeom>
          <a:solidFill>
            <a:srgbClr val="00B05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ja-JP" altLang="en-US">
                <a:solidFill>
                  <a:srgbClr val="FFFF00"/>
                </a:solidFill>
              </a:rPr>
              <a:t>残存歯</a:t>
            </a:r>
            <a:endParaRPr kumimoji="1" lang="ja-JP" altLang="en-US">
              <a:solidFill>
                <a:srgbClr val="FFFF00"/>
              </a:solidFill>
            </a:endParaRPr>
          </a:p>
        </p:txBody>
      </p:sp>
      <p:sp>
        <p:nvSpPr>
          <p:cNvPr id="23" name="正方形/長方形 22">
            <a:extLst>
              <a:ext uri="{FF2B5EF4-FFF2-40B4-BE49-F238E27FC236}">
                <a16:creationId xmlns:a16="http://schemas.microsoft.com/office/drawing/2014/main" id="{50755BB6-FF40-4CE8-EC86-50A5E891ADDC}"/>
              </a:ext>
            </a:extLst>
          </p:cNvPr>
          <p:cNvSpPr/>
          <p:nvPr/>
        </p:nvSpPr>
        <p:spPr>
          <a:xfrm>
            <a:off x="2425703" y="4381343"/>
            <a:ext cx="1208226" cy="278295"/>
          </a:xfrm>
          <a:prstGeom prst="rect">
            <a:avLst/>
          </a:prstGeom>
          <a:solidFill>
            <a:srgbClr val="C0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ja-JP" altLang="en-US">
                <a:solidFill>
                  <a:srgbClr val="FFFF00"/>
                </a:solidFill>
              </a:rPr>
              <a:t>残存歯</a:t>
            </a:r>
            <a:endParaRPr kumimoji="1" lang="ja-JP" altLang="en-US">
              <a:solidFill>
                <a:srgbClr val="FFFF00"/>
              </a:solidFill>
            </a:endParaRPr>
          </a:p>
        </p:txBody>
      </p:sp>
      <p:sp>
        <p:nvSpPr>
          <p:cNvPr id="24" name="正方形/長方形 23">
            <a:extLst>
              <a:ext uri="{FF2B5EF4-FFF2-40B4-BE49-F238E27FC236}">
                <a16:creationId xmlns:a16="http://schemas.microsoft.com/office/drawing/2014/main" id="{E0BFBB9D-954C-27B4-B2C0-703685573D6E}"/>
              </a:ext>
            </a:extLst>
          </p:cNvPr>
          <p:cNvSpPr/>
          <p:nvPr/>
        </p:nvSpPr>
        <p:spPr>
          <a:xfrm>
            <a:off x="2425703" y="4662385"/>
            <a:ext cx="1208226" cy="278295"/>
          </a:xfrm>
          <a:prstGeom prst="rect">
            <a:avLst/>
          </a:prstGeom>
          <a:solidFill>
            <a:srgbClr val="C0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ja-JP" altLang="en-US">
                <a:solidFill>
                  <a:srgbClr val="FFFF00"/>
                </a:solidFill>
              </a:rPr>
              <a:t>残存歯</a:t>
            </a:r>
            <a:endParaRPr kumimoji="1" lang="ja-JP" altLang="en-US">
              <a:solidFill>
                <a:srgbClr val="FFFF00"/>
              </a:solidFill>
            </a:endParaRPr>
          </a:p>
        </p:txBody>
      </p:sp>
      <p:sp>
        <p:nvSpPr>
          <p:cNvPr id="25" name="正方形/長方形 24">
            <a:extLst>
              <a:ext uri="{FF2B5EF4-FFF2-40B4-BE49-F238E27FC236}">
                <a16:creationId xmlns:a16="http://schemas.microsoft.com/office/drawing/2014/main" id="{AC1600F6-5014-E1D1-1D5C-C102AE8F15C8}"/>
              </a:ext>
            </a:extLst>
          </p:cNvPr>
          <p:cNvSpPr/>
          <p:nvPr/>
        </p:nvSpPr>
        <p:spPr>
          <a:xfrm>
            <a:off x="2425703" y="4943426"/>
            <a:ext cx="1208226" cy="278295"/>
          </a:xfrm>
          <a:prstGeom prst="rect">
            <a:avLst/>
          </a:prstGeom>
          <a:solidFill>
            <a:srgbClr val="C0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ja-JP" altLang="en-US">
                <a:solidFill>
                  <a:srgbClr val="FFFF00"/>
                </a:solidFill>
              </a:rPr>
              <a:t>残存歯</a:t>
            </a:r>
            <a:endParaRPr kumimoji="1" lang="ja-JP" altLang="en-US">
              <a:solidFill>
                <a:srgbClr val="FFFF00"/>
              </a:solidFill>
            </a:endParaRPr>
          </a:p>
        </p:txBody>
      </p:sp>
      <p:sp>
        <p:nvSpPr>
          <p:cNvPr id="26" name="正方形/長方形 25">
            <a:extLst>
              <a:ext uri="{FF2B5EF4-FFF2-40B4-BE49-F238E27FC236}">
                <a16:creationId xmlns:a16="http://schemas.microsoft.com/office/drawing/2014/main" id="{7E2FD3AF-4F77-FD40-18F5-D170291B6750}"/>
              </a:ext>
            </a:extLst>
          </p:cNvPr>
          <p:cNvSpPr/>
          <p:nvPr/>
        </p:nvSpPr>
        <p:spPr>
          <a:xfrm>
            <a:off x="2425703" y="5747741"/>
            <a:ext cx="1208226" cy="278295"/>
          </a:xfrm>
          <a:prstGeom prst="rect">
            <a:avLst/>
          </a:prstGeom>
          <a:solidFill>
            <a:schemeClr val="bg2">
              <a:lumMod val="2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ja-JP" altLang="en-US" b="1">
                <a:solidFill>
                  <a:srgbClr val="FFFF00"/>
                </a:solidFill>
              </a:rPr>
              <a:t>喪失歯</a:t>
            </a:r>
            <a:endParaRPr kumimoji="1" lang="ja-JP" altLang="en-US" b="1">
              <a:solidFill>
                <a:srgbClr val="FFFF00"/>
              </a:solidFill>
            </a:endParaRPr>
          </a:p>
        </p:txBody>
      </p:sp>
      <p:sp>
        <p:nvSpPr>
          <p:cNvPr id="27" name="正方形/長方形 26">
            <a:extLst>
              <a:ext uri="{FF2B5EF4-FFF2-40B4-BE49-F238E27FC236}">
                <a16:creationId xmlns:a16="http://schemas.microsoft.com/office/drawing/2014/main" id="{9DB97892-1C89-13BC-751B-63C497F04AFF}"/>
              </a:ext>
            </a:extLst>
          </p:cNvPr>
          <p:cNvSpPr/>
          <p:nvPr/>
        </p:nvSpPr>
        <p:spPr>
          <a:xfrm>
            <a:off x="2425703" y="6028782"/>
            <a:ext cx="1208226" cy="278295"/>
          </a:xfrm>
          <a:prstGeom prst="rect">
            <a:avLst/>
          </a:prstGeom>
          <a:solidFill>
            <a:schemeClr val="bg2">
              <a:lumMod val="2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ja-JP" altLang="en-US" b="1">
                <a:solidFill>
                  <a:srgbClr val="FFFF00"/>
                </a:solidFill>
              </a:rPr>
              <a:t>喪失歯</a:t>
            </a:r>
            <a:endParaRPr kumimoji="1" lang="ja-JP" altLang="en-US" b="1">
              <a:solidFill>
                <a:srgbClr val="FFFF00"/>
              </a:solidFill>
            </a:endParaRPr>
          </a:p>
        </p:txBody>
      </p:sp>
      <p:sp>
        <p:nvSpPr>
          <p:cNvPr id="28" name="正方形/長方形 27">
            <a:extLst>
              <a:ext uri="{FF2B5EF4-FFF2-40B4-BE49-F238E27FC236}">
                <a16:creationId xmlns:a16="http://schemas.microsoft.com/office/drawing/2014/main" id="{BD067ECE-403D-58AB-F82F-93A1331CF370}"/>
              </a:ext>
            </a:extLst>
          </p:cNvPr>
          <p:cNvSpPr/>
          <p:nvPr/>
        </p:nvSpPr>
        <p:spPr>
          <a:xfrm>
            <a:off x="2425703" y="3446772"/>
            <a:ext cx="1208226" cy="278295"/>
          </a:xfrm>
          <a:prstGeom prst="rect">
            <a:avLst/>
          </a:prstGeom>
          <a:solidFill>
            <a:srgbClr val="00B05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ja-JP" altLang="en-US" b="1">
                <a:solidFill>
                  <a:srgbClr val="FFFF00"/>
                </a:solidFill>
              </a:rPr>
              <a:t>喪失歯</a:t>
            </a:r>
            <a:endParaRPr kumimoji="1" lang="ja-JP" altLang="en-US" b="1">
              <a:solidFill>
                <a:srgbClr val="FFFF00"/>
              </a:solidFill>
            </a:endParaRPr>
          </a:p>
        </p:txBody>
      </p:sp>
      <p:sp>
        <p:nvSpPr>
          <p:cNvPr id="29" name="正方形/長方形 28">
            <a:extLst>
              <a:ext uri="{FF2B5EF4-FFF2-40B4-BE49-F238E27FC236}">
                <a16:creationId xmlns:a16="http://schemas.microsoft.com/office/drawing/2014/main" id="{7B92EDD7-0236-F9AB-67A1-123F8425B6CB}"/>
              </a:ext>
            </a:extLst>
          </p:cNvPr>
          <p:cNvSpPr/>
          <p:nvPr/>
        </p:nvSpPr>
        <p:spPr>
          <a:xfrm>
            <a:off x="2425703" y="2874597"/>
            <a:ext cx="1208226" cy="278295"/>
          </a:xfrm>
          <a:prstGeom prst="rect">
            <a:avLst/>
          </a:prstGeom>
          <a:solidFill>
            <a:srgbClr val="00B05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ja-JP" altLang="en-US">
                <a:solidFill>
                  <a:srgbClr val="FFFF00"/>
                </a:solidFill>
              </a:rPr>
              <a:t>残存歯</a:t>
            </a:r>
            <a:endParaRPr kumimoji="1" lang="ja-JP" altLang="en-US">
              <a:solidFill>
                <a:srgbClr val="FFFF00"/>
              </a:solidFill>
            </a:endParaRPr>
          </a:p>
        </p:txBody>
      </p:sp>
      <p:sp>
        <p:nvSpPr>
          <p:cNvPr id="30" name="正方形/長方形 29">
            <a:extLst>
              <a:ext uri="{FF2B5EF4-FFF2-40B4-BE49-F238E27FC236}">
                <a16:creationId xmlns:a16="http://schemas.microsoft.com/office/drawing/2014/main" id="{48B2C613-5EC4-0E4C-DDA6-E8B927CAF8D1}"/>
              </a:ext>
            </a:extLst>
          </p:cNvPr>
          <p:cNvSpPr/>
          <p:nvPr/>
        </p:nvSpPr>
        <p:spPr>
          <a:xfrm>
            <a:off x="2361590" y="1086575"/>
            <a:ext cx="1325271" cy="318215"/>
          </a:xfrm>
          <a:prstGeom prst="rect">
            <a:avLst/>
          </a:prstGeom>
          <a:noFill/>
          <a:ln w="38100">
            <a:solidFill>
              <a:srgbClr val="FFFF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6" name="正方形/長方形 35">
            <a:extLst>
              <a:ext uri="{FF2B5EF4-FFF2-40B4-BE49-F238E27FC236}">
                <a16:creationId xmlns:a16="http://schemas.microsoft.com/office/drawing/2014/main" id="{F3D10C2C-55F4-0B4D-3CC5-28F7F49FCE38}"/>
              </a:ext>
            </a:extLst>
          </p:cNvPr>
          <p:cNvSpPr/>
          <p:nvPr/>
        </p:nvSpPr>
        <p:spPr>
          <a:xfrm>
            <a:off x="8548543" y="1130851"/>
            <a:ext cx="406483" cy="277269"/>
          </a:xfrm>
          <a:prstGeom prst="rect">
            <a:avLst/>
          </a:prstGeom>
          <a:solidFill>
            <a:srgbClr val="00B0F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ltLang="ja-JP">
                <a:solidFill>
                  <a:srgbClr val="FFFF00"/>
                </a:solidFill>
              </a:rPr>
              <a:t>1</a:t>
            </a:r>
            <a:endParaRPr kumimoji="1" lang="ja-JP" altLang="en-US">
              <a:solidFill>
                <a:srgbClr val="FFFF00"/>
              </a:solidFill>
            </a:endParaRPr>
          </a:p>
        </p:txBody>
      </p:sp>
      <p:sp>
        <p:nvSpPr>
          <p:cNvPr id="38" name="正方形/長方形 37">
            <a:extLst>
              <a:ext uri="{FF2B5EF4-FFF2-40B4-BE49-F238E27FC236}">
                <a16:creationId xmlns:a16="http://schemas.microsoft.com/office/drawing/2014/main" id="{CA90D8DB-99B9-E22E-D36C-2A50F9E4C523}"/>
              </a:ext>
            </a:extLst>
          </p:cNvPr>
          <p:cNvSpPr/>
          <p:nvPr/>
        </p:nvSpPr>
        <p:spPr>
          <a:xfrm>
            <a:off x="8481136" y="1084834"/>
            <a:ext cx="543954" cy="365642"/>
          </a:xfrm>
          <a:prstGeom prst="rect">
            <a:avLst/>
          </a:prstGeom>
          <a:noFill/>
          <a:ln w="38100">
            <a:solidFill>
              <a:srgbClr val="FFFF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39" name="直線矢印コネクタ 38">
            <a:extLst>
              <a:ext uri="{FF2B5EF4-FFF2-40B4-BE49-F238E27FC236}">
                <a16:creationId xmlns:a16="http://schemas.microsoft.com/office/drawing/2014/main" id="{EB30C119-F055-D1E7-994A-FC44C50111F8}"/>
              </a:ext>
            </a:extLst>
          </p:cNvPr>
          <p:cNvCxnSpPr>
            <a:cxnSpLocks/>
          </p:cNvCxnSpPr>
          <p:nvPr/>
        </p:nvCxnSpPr>
        <p:spPr>
          <a:xfrm>
            <a:off x="3914987" y="1245682"/>
            <a:ext cx="3413508" cy="2693"/>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37" name="テキスト ボックス 36">
            <a:extLst>
              <a:ext uri="{FF2B5EF4-FFF2-40B4-BE49-F238E27FC236}">
                <a16:creationId xmlns:a16="http://schemas.microsoft.com/office/drawing/2014/main" id="{E7C57C29-56AE-CEBE-9DC5-D1480464078F}"/>
              </a:ext>
            </a:extLst>
          </p:cNvPr>
          <p:cNvSpPr txBox="1"/>
          <p:nvPr/>
        </p:nvSpPr>
        <p:spPr>
          <a:xfrm>
            <a:off x="7414" y="1012454"/>
            <a:ext cx="1980299" cy="400110"/>
          </a:xfrm>
          <a:prstGeom prst="rect">
            <a:avLst/>
          </a:prstGeom>
          <a:solidFill>
            <a:schemeClr val="bg1"/>
          </a:solidFill>
          <a:ln>
            <a:solidFill>
              <a:schemeClr val="tx1"/>
            </a:solidFill>
          </a:ln>
        </p:spPr>
        <p:txBody>
          <a:bodyPr wrap="square">
            <a:spAutoFit/>
          </a:bodyPr>
          <a:lstStyle/>
          <a:p>
            <a:r>
              <a:rPr lang="ja-JP" altLang="en-US" sz="2000" b="1"/>
              <a:t>インデックス</a:t>
            </a:r>
            <a:r>
              <a:rPr lang="en-US" altLang="ja-JP" sz="2000" b="1"/>
              <a:t>0</a:t>
            </a:r>
          </a:p>
        </p:txBody>
      </p:sp>
      <p:sp>
        <p:nvSpPr>
          <p:cNvPr id="8" name="テキスト ボックス 7">
            <a:extLst>
              <a:ext uri="{FF2B5EF4-FFF2-40B4-BE49-F238E27FC236}">
                <a16:creationId xmlns:a16="http://schemas.microsoft.com/office/drawing/2014/main" id="{D1905448-F6F3-58E8-A9B7-369A42F741E2}"/>
              </a:ext>
            </a:extLst>
          </p:cNvPr>
          <p:cNvSpPr txBox="1"/>
          <p:nvPr/>
        </p:nvSpPr>
        <p:spPr>
          <a:xfrm>
            <a:off x="7414" y="1377718"/>
            <a:ext cx="1980299" cy="400110"/>
          </a:xfrm>
          <a:prstGeom prst="rect">
            <a:avLst/>
          </a:prstGeom>
          <a:solidFill>
            <a:schemeClr val="bg1"/>
          </a:solidFill>
          <a:ln>
            <a:solidFill>
              <a:schemeClr val="tx1"/>
            </a:solidFill>
          </a:ln>
        </p:spPr>
        <p:txBody>
          <a:bodyPr wrap="square">
            <a:spAutoFit/>
          </a:bodyPr>
          <a:lstStyle/>
          <a:p>
            <a:r>
              <a:rPr lang="ja-JP" altLang="en-US" sz="2000" b="1"/>
              <a:t>インデックス</a:t>
            </a:r>
            <a:r>
              <a:rPr lang="en-US" altLang="ja-JP" sz="2000" b="1"/>
              <a:t>1</a:t>
            </a:r>
          </a:p>
        </p:txBody>
      </p:sp>
      <p:sp>
        <p:nvSpPr>
          <p:cNvPr id="9" name="正方形/長方形 8">
            <a:extLst>
              <a:ext uri="{FF2B5EF4-FFF2-40B4-BE49-F238E27FC236}">
                <a16:creationId xmlns:a16="http://schemas.microsoft.com/office/drawing/2014/main" id="{9772D8C9-37E6-2845-9CA0-6EBA4D48EF2D}"/>
              </a:ext>
            </a:extLst>
          </p:cNvPr>
          <p:cNvSpPr/>
          <p:nvPr/>
        </p:nvSpPr>
        <p:spPr>
          <a:xfrm>
            <a:off x="2360303" y="1424943"/>
            <a:ext cx="1325271" cy="311736"/>
          </a:xfrm>
          <a:prstGeom prst="rect">
            <a:avLst/>
          </a:prstGeom>
          <a:noFill/>
          <a:ln w="38100">
            <a:solidFill>
              <a:srgbClr val="FFFF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4" name="正方形/長方形 33">
            <a:extLst>
              <a:ext uri="{FF2B5EF4-FFF2-40B4-BE49-F238E27FC236}">
                <a16:creationId xmlns:a16="http://schemas.microsoft.com/office/drawing/2014/main" id="{4AF7BF6F-DB90-B734-19B1-328127E07B7C}"/>
              </a:ext>
            </a:extLst>
          </p:cNvPr>
          <p:cNvSpPr/>
          <p:nvPr/>
        </p:nvSpPr>
        <p:spPr>
          <a:xfrm>
            <a:off x="8551782" y="1519492"/>
            <a:ext cx="406483" cy="277269"/>
          </a:xfrm>
          <a:prstGeom prst="rect">
            <a:avLst/>
          </a:prstGeom>
          <a:solidFill>
            <a:srgbClr val="00B0F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ltLang="ja-JP">
                <a:solidFill>
                  <a:srgbClr val="FFFF00"/>
                </a:solidFill>
              </a:rPr>
              <a:t>1</a:t>
            </a:r>
            <a:endParaRPr kumimoji="1" lang="ja-JP" altLang="en-US">
              <a:solidFill>
                <a:srgbClr val="FFFF00"/>
              </a:solidFill>
            </a:endParaRPr>
          </a:p>
        </p:txBody>
      </p:sp>
      <p:sp>
        <p:nvSpPr>
          <p:cNvPr id="35" name="正方形/長方形 34">
            <a:extLst>
              <a:ext uri="{FF2B5EF4-FFF2-40B4-BE49-F238E27FC236}">
                <a16:creationId xmlns:a16="http://schemas.microsoft.com/office/drawing/2014/main" id="{F65D4ADA-1B3B-9F51-6966-0C9D995082D1}"/>
              </a:ext>
            </a:extLst>
          </p:cNvPr>
          <p:cNvSpPr/>
          <p:nvPr/>
        </p:nvSpPr>
        <p:spPr>
          <a:xfrm>
            <a:off x="8474850" y="1473475"/>
            <a:ext cx="543954" cy="365642"/>
          </a:xfrm>
          <a:prstGeom prst="rect">
            <a:avLst/>
          </a:prstGeom>
          <a:noFill/>
          <a:ln w="38100">
            <a:solidFill>
              <a:srgbClr val="FFFF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0" name="テキスト ボックス 39">
            <a:extLst>
              <a:ext uri="{FF2B5EF4-FFF2-40B4-BE49-F238E27FC236}">
                <a16:creationId xmlns:a16="http://schemas.microsoft.com/office/drawing/2014/main" id="{7941FD7F-773F-5EE9-6F8B-0C739BB4DAEE}"/>
              </a:ext>
            </a:extLst>
          </p:cNvPr>
          <p:cNvSpPr txBox="1"/>
          <p:nvPr/>
        </p:nvSpPr>
        <p:spPr>
          <a:xfrm>
            <a:off x="7410988" y="598518"/>
            <a:ext cx="1759473" cy="369332"/>
          </a:xfrm>
          <a:prstGeom prst="rect">
            <a:avLst/>
          </a:prstGeom>
          <a:noFill/>
          <a:ln>
            <a:solidFill>
              <a:schemeClr val="tx1"/>
            </a:solidFill>
          </a:ln>
        </p:spPr>
        <p:txBody>
          <a:bodyPr wrap="square">
            <a:spAutoFit/>
          </a:bodyPr>
          <a:lstStyle>
            <a:defPPr>
              <a:defRPr lang="ja-JP"/>
            </a:defPPr>
            <a:lvl1pPr>
              <a:defRPr/>
            </a:lvl1pPr>
          </a:lstStyle>
          <a:p>
            <a:r>
              <a:rPr lang="en-US" altLang="ja-JP"/>
              <a:t>tooth exist</a:t>
            </a:r>
            <a:r>
              <a:rPr lang="ja-JP" altLang="en-US"/>
              <a:t>列</a:t>
            </a:r>
            <a:endParaRPr lang="en-US" altLang="ja-JP"/>
          </a:p>
        </p:txBody>
      </p:sp>
      <p:sp>
        <p:nvSpPr>
          <p:cNvPr id="43" name="テキスト ボックス 42">
            <a:extLst>
              <a:ext uri="{FF2B5EF4-FFF2-40B4-BE49-F238E27FC236}">
                <a16:creationId xmlns:a16="http://schemas.microsoft.com/office/drawing/2014/main" id="{71282BA1-56D2-A833-68C8-8D9FD21647F1}"/>
              </a:ext>
            </a:extLst>
          </p:cNvPr>
          <p:cNvSpPr txBox="1"/>
          <p:nvPr/>
        </p:nvSpPr>
        <p:spPr>
          <a:xfrm>
            <a:off x="7414" y="1753444"/>
            <a:ext cx="1980299" cy="400110"/>
          </a:xfrm>
          <a:prstGeom prst="rect">
            <a:avLst/>
          </a:prstGeom>
          <a:solidFill>
            <a:schemeClr val="bg1"/>
          </a:solidFill>
          <a:ln>
            <a:solidFill>
              <a:schemeClr val="tx1"/>
            </a:solidFill>
          </a:ln>
        </p:spPr>
        <p:txBody>
          <a:bodyPr wrap="square">
            <a:spAutoFit/>
          </a:bodyPr>
          <a:lstStyle/>
          <a:p>
            <a:r>
              <a:rPr lang="ja-JP" altLang="en-US" sz="2000" b="1"/>
              <a:t>インデックス</a:t>
            </a:r>
            <a:r>
              <a:rPr lang="en-US" altLang="ja-JP" sz="2000" b="1"/>
              <a:t>2</a:t>
            </a:r>
          </a:p>
        </p:txBody>
      </p:sp>
      <p:sp>
        <p:nvSpPr>
          <p:cNvPr id="44" name="テキスト ボックス 43">
            <a:extLst>
              <a:ext uri="{FF2B5EF4-FFF2-40B4-BE49-F238E27FC236}">
                <a16:creationId xmlns:a16="http://schemas.microsoft.com/office/drawing/2014/main" id="{D014BAC5-D80A-BAE3-FDF3-22429075CE18}"/>
              </a:ext>
            </a:extLst>
          </p:cNvPr>
          <p:cNvSpPr txBox="1"/>
          <p:nvPr/>
        </p:nvSpPr>
        <p:spPr>
          <a:xfrm>
            <a:off x="7414" y="2133745"/>
            <a:ext cx="1980299" cy="400110"/>
          </a:xfrm>
          <a:prstGeom prst="rect">
            <a:avLst/>
          </a:prstGeom>
          <a:solidFill>
            <a:schemeClr val="bg1"/>
          </a:solidFill>
          <a:ln>
            <a:solidFill>
              <a:schemeClr val="tx1"/>
            </a:solidFill>
          </a:ln>
        </p:spPr>
        <p:txBody>
          <a:bodyPr wrap="square">
            <a:spAutoFit/>
          </a:bodyPr>
          <a:lstStyle/>
          <a:p>
            <a:r>
              <a:rPr lang="ja-JP" altLang="en-US" sz="2000" b="1"/>
              <a:t>インデックス</a:t>
            </a:r>
            <a:r>
              <a:rPr lang="en-US" altLang="ja-JP" sz="2000" b="1"/>
              <a:t>3</a:t>
            </a:r>
          </a:p>
        </p:txBody>
      </p:sp>
      <p:sp>
        <p:nvSpPr>
          <p:cNvPr id="47" name="正方形/長方形 46">
            <a:extLst>
              <a:ext uri="{FF2B5EF4-FFF2-40B4-BE49-F238E27FC236}">
                <a16:creationId xmlns:a16="http://schemas.microsoft.com/office/drawing/2014/main" id="{C5558907-9018-F5EA-7AA5-8FD38320A68E}"/>
              </a:ext>
            </a:extLst>
          </p:cNvPr>
          <p:cNvSpPr/>
          <p:nvPr/>
        </p:nvSpPr>
        <p:spPr>
          <a:xfrm>
            <a:off x="2360690" y="1695239"/>
            <a:ext cx="1325271" cy="318215"/>
          </a:xfrm>
          <a:prstGeom prst="rect">
            <a:avLst/>
          </a:prstGeom>
          <a:noFill/>
          <a:ln w="38100">
            <a:solidFill>
              <a:srgbClr val="FFFF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0" name="正方形/長方形 49">
            <a:extLst>
              <a:ext uri="{FF2B5EF4-FFF2-40B4-BE49-F238E27FC236}">
                <a16:creationId xmlns:a16="http://schemas.microsoft.com/office/drawing/2014/main" id="{50A9BF5E-167D-9172-0D31-59A4FEF4505B}"/>
              </a:ext>
            </a:extLst>
          </p:cNvPr>
          <p:cNvSpPr/>
          <p:nvPr/>
        </p:nvSpPr>
        <p:spPr>
          <a:xfrm>
            <a:off x="2360303" y="1982970"/>
            <a:ext cx="1325271" cy="318215"/>
          </a:xfrm>
          <a:prstGeom prst="rect">
            <a:avLst/>
          </a:prstGeom>
          <a:noFill/>
          <a:ln w="38100">
            <a:solidFill>
              <a:srgbClr val="FFFF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52" name="直線矢印コネクタ 51">
            <a:extLst>
              <a:ext uri="{FF2B5EF4-FFF2-40B4-BE49-F238E27FC236}">
                <a16:creationId xmlns:a16="http://schemas.microsoft.com/office/drawing/2014/main" id="{126F7A68-FDBA-C515-9673-72E44664DF17}"/>
              </a:ext>
            </a:extLst>
          </p:cNvPr>
          <p:cNvCxnSpPr>
            <a:cxnSpLocks/>
          </p:cNvCxnSpPr>
          <p:nvPr/>
        </p:nvCxnSpPr>
        <p:spPr>
          <a:xfrm flipH="1">
            <a:off x="997563" y="2492714"/>
            <a:ext cx="0" cy="3322058"/>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53" name="テキスト ボックス 52">
            <a:extLst>
              <a:ext uri="{FF2B5EF4-FFF2-40B4-BE49-F238E27FC236}">
                <a16:creationId xmlns:a16="http://schemas.microsoft.com/office/drawing/2014/main" id="{EFD856D0-2FFC-CC8C-F091-4492BB1855AB}"/>
              </a:ext>
            </a:extLst>
          </p:cNvPr>
          <p:cNvSpPr txBox="1"/>
          <p:nvPr/>
        </p:nvSpPr>
        <p:spPr>
          <a:xfrm>
            <a:off x="7414" y="5886888"/>
            <a:ext cx="1980299" cy="400110"/>
          </a:xfrm>
          <a:prstGeom prst="rect">
            <a:avLst/>
          </a:prstGeom>
          <a:solidFill>
            <a:schemeClr val="bg1"/>
          </a:solidFill>
          <a:ln>
            <a:solidFill>
              <a:schemeClr val="tx1"/>
            </a:solidFill>
          </a:ln>
        </p:spPr>
        <p:txBody>
          <a:bodyPr wrap="square">
            <a:spAutoFit/>
          </a:bodyPr>
          <a:lstStyle/>
          <a:p>
            <a:pPr algn="ctr"/>
            <a:r>
              <a:rPr lang="en-US" altLang="ja-JP" sz="2000" b="1"/>
              <a:t>53023</a:t>
            </a:r>
          </a:p>
        </p:txBody>
      </p:sp>
      <p:sp>
        <p:nvSpPr>
          <p:cNvPr id="56" name="正方形/長方形 55">
            <a:extLst>
              <a:ext uri="{FF2B5EF4-FFF2-40B4-BE49-F238E27FC236}">
                <a16:creationId xmlns:a16="http://schemas.microsoft.com/office/drawing/2014/main" id="{73E411E4-9428-100D-4B38-8DDBEE79034E}"/>
              </a:ext>
            </a:extLst>
          </p:cNvPr>
          <p:cNvSpPr/>
          <p:nvPr/>
        </p:nvSpPr>
        <p:spPr>
          <a:xfrm>
            <a:off x="8548543" y="1893136"/>
            <a:ext cx="406483" cy="277269"/>
          </a:xfrm>
          <a:prstGeom prst="rect">
            <a:avLst/>
          </a:prstGeom>
          <a:solidFill>
            <a:srgbClr val="00B0F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ltLang="ja-JP">
                <a:solidFill>
                  <a:srgbClr val="FFFF00"/>
                </a:solidFill>
              </a:rPr>
              <a:t>1</a:t>
            </a:r>
            <a:endParaRPr kumimoji="1" lang="ja-JP" altLang="en-US">
              <a:solidFill>
                <a:srgbClr val="FFFF00"/>
              </a:solidFill>
            </a:endParaRPr>
          </a:p>
        </p:txBody>
      </p:sp>
      <p:sp>
        <p:nvSpPr>
          <p:cNvPr id="57" name="正方形/長方形 56">
            <a:extLst>
              <a:ext uri="{FF2B5EF4-FFF2-40B4-BE49-F238E27FC236}">
                <a16:creationId xmlns:a16="http://schemas.microsoft.com/office/drawing/2014/main" id="{FC1F8AF4-A650-0487-1DE8-111EA4D78B7C}"/>
              </a:ext>
            </a:extLst>
          </p:cNvPr>
          <p:cNvSpPr/>
          <p:nvPr/>
        </p:nvSpPr>
        <p:spPr>
          <a:xfrm>
            <a:off x="8481136" y="1847119"/>
            <a:ext cx="543954" cy="365642"/>
          </a:xfrm>
          <a:prstGeom prst="rect">
            <a:avLst/>
          </a:prstGeom>
          <a:noFill/>
          <a:ln w="38100">
            <a:solidFill>
              <a:srgbClr val="FFFF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8" name="正方形/長方形 57">
            <a:extLst>
              <a:ext uri="{FF2B5EF4-FFF2-40B4-BE49-F238E27FC236}">
                <a16:creationId xmlns:a16="http://schemas.microsoft.com/office/drawing/2014/main" id="{A4211247-2785-0F2E-115D-E5987614E302}"/>
              </a:ext>
            </a:extLst>
          </p:cNvPr>
          <p:cNvSpPr/>
          <p:nvPr/>
        </p:nvSpPr>
        <p:spPr>
          <a:xfrm>
            <a:off x="8551782" y="2281777"/>
            <a:ext cx="406483" cy="277269"/>
          </a:xfrm>
          <a:prstGeom prst="rect">
            <a:avLst/>
          </a:prstGeom>
          <a:solidFill>
            <a:srgbClr val="00B0F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ltLang="ja-JP">
                <a:solidFill>
                  <a:srgbClr val="FFFF00"/>
                </a:solidFill>
              </a:rPr>
              <a:t>0</a:t>
            </a:r>
            <a:endParaRPr kumimoji="1" lang="ja-JP" altLang="en-US">
              <a:solidFill>
                <a:srgbClr val="FFFF00"/>
              </a:solidFill>
            </a:endParaRPr>
          </a:p>
        </p:txBody>
      </p:sp>
      <p:sp>
        <p:nvSpPr>
          <p:cNvPr id="59" name="正方形/長方形 58">
            <a:extLst>
              <a:ext uri="{FF2B5EF4-FFF2-40B4-BE49-F238E27FC236}">
                <a16:creationId xmlns:a16="http://schemas.microsoft.com/office/drawing/2014/main" id="{8DEF0E18-3F80-FDE8-FDFA-6606D6CB6A36}"/>
              </a:ext>
            </a:extLst>
          </p:cNvPr>
          <p:cNvSpPr/>
          <p:nvPr/>
        </p:nvSpPr>
        <p:spPr>
          <a:xfrm>
            <a:off x="8474850" y="2235760"/>
            <a:ext cx="543954" cy="365642"/>
          </a:xfrm>
          <a:prstGeom prst="rect">
            <a:avLst/>
          </a:prstGeom>
          <a:noFill/>
          <a:ln w="38100">
            <a:solidFill>
              <a:srgbClr val="FFFF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 name="テキスト ボックス 2">
            <a:extLst>
              <a:ext uri="{FF2B5EF4-FFF2-40B4-BE49-F238E27FC236}">
                <a16:creationId xmlns:a16="http://schemas.microsoft.com/office/drawing/2014/main" id="{90C22A87-EDDF-A63C-F03B-6CC7CCC24D82}"/>
              </a:ext>
            </a:extLst>
          </p:cNvPr>
          <p:cNvSpPr txBox="1"/>
          <p:nvPr/>
        </p:nvSpPr>
        <p:spPr>
          <a:xfrm>
            <a:off x="1" y="13787"/>
            <a:ext cx="2416366" cy="461665"/>
          </a:xfrm>
          <a:prstGeom prst="rect">
            <a:avLst/>
          </a:prstGeom>
          <a:noFill/>
          <a:ln w="19050">
            <a:solidFill>
              <a:srgbClr val="00B0F0"/>
            </a:solidFill>
          </a:ln>
        </p:spPr>
        <p:txBody>
          <a:bodyPr wrap="square">
            <a:spAutoFit/>
          </a:bodyPr>
          <a:lstStyle/>
          <a:p>
            <a:r>
              <a:rPr lang="ja-JP" altLang="en-US" sz="2400"/>
              <a:t>歯の本数を集計</a:t>
            </a:r>
          </a:p>
        </p:txBody>
      </p:sp>
      <p:sp>
        <p:nvSpPr>
          <p:cNvPr id="54" name="テキスト ボックス 53">
            <a:extLst>
              <a:ext uri="{FF2B5EF4-FFF2-40B4-BE49-F238E27FC236}">
                <a16:creationId xmlns:a16="http://schemas.microsoft.com/office/drawing/2014/main" id="{A778BC74-F6A4-88A1-50EA-4E2D8E449D0C}"/>
              </a:ext>
            </a:extLst>
          </p:cNvPr>
          <p:cNvSpPr txBox="1"/>
          <p:nvPr/>
        </p:nvSpPr>
        <p:spPr>
          <a:xfrm>
            <a:off x="3087182" y="2641923"/>
            <a:ext cx="8529769" cy="1323439"/>
          </a:xfrm>
          <a:prstGeom prst="rect">
            <a:avLst/>
          </a:prstGeom>
          <a:solidFill>
            <a:schemeClr val="bg1"/>
          </a:solidFill>
          <a:ln w="19050">
            <a:solidFill>
              <a:srgbClr val="FF0000"/>
            </a:solidFill>
          </a:ln>
        </p:spPr>
        <p:txBody>
          <a:bodyPr wrap="square">
            <a:spAutoFit/>
          </a:bodyPr>
          <a:lstStyle/>
          <a:p>
            <a:r>
              <a:rPr lang="en-US" altLang="ja-JP" sz="2000" b="0" dirty="0">
                <a:solidFill>
                  <a:srgbClr val="AF00DB"/>
                </a:solidFill>
                <a:effectLst/>
                <a:latin typeface="Courier New" panose="02070309020205020404" pitchFamily="49" charset="0"/>
              </a:rPr>
              <a:t>if</a:t>
            </a:r>
            <a:r>
              <a:rPr lang="en-US" altLang="ja-JP" sz="2000" b="0" dirty="0">
                <a:solidFill>
                  <a:srgbClr val="000000"/>
                </a:solidFill>
                <a:effectLst/>
                <a:latin typeface="Courier New" panose="02070309020205020404" pitchFamily="49" charset="0"/>
              </a:rPr>
              <a:t> </a:t>
            </a:r>
            <a:r>
              <a:rPr lang="en-US" altLang="ja-JP" sz="2000" b="0" dirty="0" err="1">
                <a:solidFill>
                  <a:srgbClr val="000000"/>
                </a:solidFill>
                <a:effectLst/>
                <a:latin typeface="Courier New" panose="02070309020205020404" pitchFamily="49" charset="0"/>
              </a:rPr>
              <a:t>klist.loc</a:t>
            </a:r>
            <a:r>
              <a:rPr lang="en-US" altLang="ja-JP" sz="2000" b="0" dirty="0">
                <a:solidFill>
                  <a:srgbClr val="000000"/>
                </a:solidFill>
                <a:effectLst/>
                <a:latin typeface="Courier New" panose="02070309020205020404" pitchFamily="49" charset="0"/>
              </a:rPr>
              <a:t>[</a:t>
            </a:r>
            <a:r>
              <a:rPr lang="ja-JP" altLang="en-US" sz="2000" b="0" dirty="0">
                <a:solidFill>
                  <a:srgbClr val="000000"/>
                </a:solidFill>
                <a:effectLst/>
                <a:latin typeface="Courier New" panose="02070309020205020404" pitchFamily="49" charset="0"/>
              </a:rPr>
              <a:t>インデックス番号</a:t>
            </a:r>
            <a:r>
              <a:rPr lang="en-US" altLang="ja-JP" sz="2000" b="0" dirty="0">
                <a:solidFill>
                  <a:srgbClr val="000000"/>
                </a:solidFill>
                <a:effectLst/>
                <a:latin typeface="Courier New" panose="02070309020205020404" pitchFamily="49" charset="0"/>
              </a:rPr>
              <a:t>,</a:t>
            </a:r>
            <a:r>
              <a:rPr lang="en-US" altLang="ja-JP" sz="2000" b="0" dirty="0">
                <a:solidFill>
                  <a:srgbClr val="A31515"/>
                </a:solidFill>
                <a:effectLst/>
                <a:latin typeface="Courier New" panose="02070309020205020404" pitchFamily="49" charset="0"/>
              </a:rPr>
              <a:t>'tooth record'</a:t>
            </a:r>
            <a:r>
              <a:rPr lang="en-US" altLang="ja-JP" sz="2000" b="0" dirty="0">
                <a:solidFill>
                  <a:srgbClr val="000000"/>
                </a:solidFill>
                <a:effectLst/>
                <a:latin typeface="Courier New" panose="02070309020205020404" pitchFamily="49" charset="0"/>
              </a:rPr>
              <a:t>] == </a:t>
            </a:r>
            <a:r>
              <a:rPr lang="en-US" altLang="ja-JP" sz="2000" b="0" dirty="0">
                <a:solidFill>
                  <a:srgbClr val="A31515"/>
                </a:solidFill>
                <a:effectLst/>
                <a:latin typeface="Courier New" panose="02070309020205020404" pitchFamily="49" charset="0"/>
              </a:rPr>
              <a:t>'</a:t>
            </a:r>
            <a:r>
              <a:rPr lang="ja-JP" altLang="en-US" sz="2000" b="0" dirty="0">
                <a:solidFill>
                  <a:srgbClr val="A31515"/>
                </a:solidFill>
                <a:effectLst/>
                <a:latin typeface="Courier New" panose="02070309020205020404" pitchFamily="49" charset="0"/>
              </a:rPr>
              <a:t>残存歯</a:t>
            </a:r>
            <a:r>
              <a:rPr lang="en-US" altLang="ja-JP" sz="2000" b="0" dirty="0">
                <a:solidFill>
                  <a:srgbClr val="A31515"/>
                </a:solidFill>
                <a:effectLst/>
                <a:latin typeface="Courier New" panose="02070309020205020404" pitchFamily="49" charset="0"/>
              </a:rPr>
              <a:t>'</a:t>
            </a:r>
            <a:r>
              <a:rPr lang="en-US" altLang="ja-JP" sz="2000" b="0" dirty="0">
                <a:solidFill>
                  <a:srgbClr val="000000"/>
                </a:solidFill>
                <a:effectLst/>
                <a:latin typeface="Courier New" panose="02070309020205020404" pitchFamily="49" charset="0"/>
              </a:rPr>
              <a:t>:</a:t>
            </a:r>
          </a:p>
          <a:p>
            <a:r>
              <a:rPr lang="en-US" altLang="ja-JP" sz="2000" b="0" dirty="0">
                <a:solidFill>
                  <a:srgbClr val="000000"/>
                </a:solidFill>
                <a:effectLst/>
                <a:latin typeface="Courier New" panose="02070309020205020404" pitchFamily="49" charset="0"/>
              </a:rPr>
              <a:t>  </a:t>
            </a:r>
            <a:r>
              <a:rPr lang="en-US" altLang="ja-JP" sz="2000" b="0" dirty="0" err="1">
                <a:solidFill>
                  <a:srgbClr val="000000"/>
                </a:solidFill>
                <a:effectLst/>
                <a:latin typeface="Courier New" panose="02070309020205020404" pitchFamily="49" charset="0"/>
              </a:rPr>
              <a:t>klist.loc</a:t>
            </a:r>
            <a:r>
              <a:rPr lang="en-US" altLang="ja-JP" sz="2000" b="0" dirty="0">
                <a:solidFill>
                  <a:srgbClr val="000000"/>
                </a:solidFill>
                <a:effectLst/>
                <a:latin typeface="Courier New" panose="02070309020205020404" pitchFamily="49" charset="0"/>
              </a:rPr>
              <a:t>[</a:t>
            </a:r>
            <a:r>
              <a:rPr lang="ja-JP" altLang="en-US" sz="2000" b="0" dirty="0">
                <a:solidFill>
                  <a:srgbClr val="000000"/>
                </a:solidFill>
                <a:effectLst/>
                <a:latin typeface="Courier New" panose="02070309020205020404" pitchFamily="49" charset="0"/>
              </a:rPr>
              <a:t>インデックス番号</a:t>
            </a:r>
            <a:r>
              <a:rPr lang="en-US" altLang="ja-JP" sz="2000" b="0" dirty="0">
                <a:solidFill>
                  <a:srgbClr val="000000"/>
                </a:solidFill>
                <a:effectLst/>
                <a:latin typeface="Courier New" panose="02070309020205020404" pitchFamily="49" charset="0"/>
              </a:rPr>
              <a:t>,</a:t>
            </a:r>
            <a:r>
              <a:rPr lang="en-US" altLang="ja-JP" sz="2000" b="0" dirty="0">
                <a:solidFill>
                  <a:srgbClr val="A31515"/>
                </a:solidFill>
                <a:effectLst/>
                <a:latin typeface="Courier New" panose="02070309020205020404" pitchFamily="49" charset="0"/>
              </a:rPr>
              <a:t>'tooth exist'</a:t>
            </a:r>
            <a:r>
              <a:rPr lang="en-US" altLang="ja-JP" sz="2000" b="0" dirty="0">
                <a:solidFill>
                  <a:srgbClr val="000000"/>
                </a:solidFill>
                <a:effectLst/>
                <a:latin typeface="Courier New" panose="02070309020205020404" pitchFamily="49" charset="0"/>
              </a:rPr>
              <a:t>] = </a:t>
            </a:r>
            <a:r>
              <a:rPr lang="en-US" altLang="ja-JP" sz="2000" b="0" dirty="0">
                <a:solidFill>
                  <a:srgbClr val="116644"/>
                </a:solidFill>
                <a:effectLst/>
                <a:latin typeface="Courier New" panose="02070309020205020404" pitchFamily="49" charset="0"/>
              </a:rPr>
              <a:t>1</a:t>
            </a:r>
            <a:endParaRPr lang="en-US" altLang="ja-JP" sz="2000" b="0" dirty="0">
              <a:solidFill>
                <a:srgbClr val="000000"/>
              </a:solidFill>
              <a:effectLst/>
              <a:latin typeface="Courier New" panose="02070309020205020404" pitchFamily="49" charset="0"/>
            </a:endParaRPr>
          </a:p>
          <a:p>
            <a:r>
              <a:rPr lang="en-US" altLang="ja-JP" sz="2000" b="0" dirty="0">
                <a:solidFill>
                  <a:srgbClr val="AF00DB"/>
                </a:solidFill>
                <a:effectLst/>
                <a:latin typeface="Courier New" panose="02070309020205020404" pitchFamily="49" charset="0"/>
              </a:rPr>
              <a:t>else</a:t>
            </a:r>
            <a:r>
              <a:rPr lang="en-US" altLang="ja-JP" sz="2000" b="0" dirty="0">
                <a:solidFill>
                  <a:srgbClr val="000000"/>
                </a:solidFill>
                <a:effectLst/>
                <a:latin typeface="Courier New" panose="02070309020205020404" pitchFamily="49" charset="0"/>
              </a:rPr>
              <a:t>:</a:t>
            </a:r>
          </a:p>
          <a:p>
            <a:r>
              <a:rPr lang="en-US" altLang="ja-JP" sz="2000" b="0" dirty="0">
                <a:solidFill>
                  <a:srgbClr val="000000"/>
                </a:solidFill>
                <a:effectLst/>
                <a:latin typeface="Courier New" panose="02070309020205020404" pitchFamily="49" charset="0"/>
              </a:rPr>
              <a:t>  </a:t>
            </a:r>
            <a:r>
              <a:rPr lang="en-US" altLang="ja-JP" sz="2000" b="0" dirty="0" err="1">
                <a:solidFill>
                  <a:srgbClr val="000000"/>
                </a:solidFill>
                <a:effectLst/>
                <a:latin typeface="Courier New" panose="02070309020205020404" pitchFamily="49" charset="0"/>
              </a:rPr>
              <a:t>klist.loc</a:t>
            </a:r>
            <a:r>
              <a:rPr lang="en-US" altLang="ja-JP" sz="2000" b="0" dirty="0">
                <a:solidFill>
                  <a:srgbClr val="000000"/>
                </a:solidFill>
                <a:effectLst/>
                <a:latin typeface="Courier New" panose="02070309020205020404" pitchFamily="49" charset="0"/>
              </a:rPr>
              <a:t>[</a:t>
            </a:r>
            <a:r>
              <a:rPr lang="ja-JP" altLang="en-US" sz="2000" b="0" dirty="0">
                <a:solidFill>
                  <a:srgbClr val="000000"/>
                </a:solidFill>
                <a:effectLst/>
                <a:latin typeface="Courier New" panose="02070309020205020404" pitchFamily="49" charset="0"/>
              </a:rPr>
              <a:t>インデックス番号</a:t>
            </a:r>
            <a:r>
              <a:rPr lang="en-US" altLang="ja-JP" sz="2000" b="0" dirty="0">
                <a:solidFill>
                  <a:srgbClr val="000000"/>
                </a:solidFill>
                <a:effectLst/>
                <a:latin typeface="Courier New" panose="02070309020205020404" pitchFamily="49" charset="0"/>
              </a:rPr>
              <a:t>,</a:t>
            </a:r>
            <a:r>
              <a:rPr lang="en-US" altLang="ja-JP" sz="2000" b="0" dirty="0">
                <a:solidFill>
                  <a:srgbClr val="A31515"/>
                </a:solidFill>
                <a:effectLst/>
                <a:latin typeface="Courier New" panose="02070309020205020404" pitchFamily="49" charset="0"/>
              </a:rPr>
              <a:t>'tooth exist'</a:t>
            </a:r>
            <a:r>
              <a:rPr lang="en-US" altLang="ja-JP" sz="2000" b="0" dirty="0">
                <a:solidFill>
                  <a:srgbClr val="000000"/>
                </a:solidFill>
                <a:effectLst/>
                <a:latin typeface="Courier New" panose="02070309020205020404" pitchFamily="49" charset="0"/>
              </a:rPr>
              <a:t>] = </a:t>
            </a:r>
            <a:r>
              <a:rPr lang="en-US" altLang="ja-JP" sz="2000" b="0" dirty="0">
                <a:solidFill>
                  <a:srgbClr val="116644"/>
                </a:solidFill>
                <a:effectLst/>
                <a:latin typeface="Courier New" panose="02070309020205020404" pitchFamily="49" charset="0"/>
              </a:rPr>
              <a:t>0</a:t>
            </a:r>
            <a:endParaRPr lang="en-US" altLang="ja-JP" sz="2000" b="0" dirty="0">
              <a:solidFill>
                <a:srgbClr val="000000"/>
              </a:solidFill>
              <a:effectLst/>
              <a:latin typeface="Courier New" panose="02070309020205020404" pitchFamily="49" charset="0"/>
            </a:endParaRPr>
          </a:p>
        </p:txBody>
      </p:sp>
    </p:spTree>
    <p:extLst>
      <p:ext uri="{BB962C8B-B14F-4D97-AF65-F5344CB8AC3E}">
        <p14:creationId xmlns:p14="http://schemas.microsoft.com/office/powerpoint/2010/main" val="1544681417"/>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343B484-728B-1482-00D9-2CA92BBB1DC4}"/>
            </a:ext>
          </a:extLst>
        </p:cNvPr>
        <p:cNvGrpSpPr/>
        <p:nvPr/>
      </p:nvGrpSpPr>
      <p:grpSpPr>
        <a:xfrm>
          <a:off x="0" y="0"/>
          <a:ext cx="0" cy="0"/>
          <a:chOff x="0" y="0"/>
          <a:chExt cx="0" cy="0"/>
        </a:xfrm>
      </p:grpSpPr>
      <p:sp>
        <p:nvSpPr>
          <p:cNvPr id="3" name="テキスト ボックス 2">
            <a:extLst>
              <a:ext uri="{FF2B5EF4-FFF2-40B4-BE49-F238E27FC236}">
                <a16:creationId xmlns:a16="http://schemas.microsoft.com/office/drawing/2014/main" id="{B7DFC2D3-964D-C6BA-B763-98C8D02B33AE}"/>
              </a:ext>
            </a:extLst>
          </p:cNvPr>
          <p:cNvSpPr txBox="1"/>
          <p:nvPr/>
        </p:nvSpPr>
        <p:spPr>
          <a:xfrm>
            <a:off x="136732" y="537355"/>
            <a:ext cx="578265" cy="369332"/>
          </a:xfrm>
          <a:prstGeom prst="rect">
            <a:avLst/>
          </a:prstGeom>
          <a:solidFill>
            <a:schemeClr val="accent2">
              <a:lumMod val="75000"/>
            </a:schemeClr>
          </a:solidFill>
        </p:spPr>
        <p:txBody>
          <a:bodyPr wrap="square" rtlCol="0">
            <a:spAutoFit/>
          </a:bodyPr>
          <a:lstStyle/>
          <a:p>
            <a:r>
              <a:rPr kumimoji="1" lang="en-US" altLang="ja-JP" b="1" dirty="0"/>
              <a:t>for</a:t>
            </a:r>
            <a:endParaRPr kumimoji="1" lang="ja-JP" altLang="en-US" b="1" dirty="0"/>
          </a:p>
        </p:txBody>
      </p:sp>
      <p:sp>
        <p:nvSpPr>
          <p:cNvPr id="4" name="テキスト ボックス 3">
            <a:extLst>
              <a:ext uri="{FF2B5EF4-FFF2-40B4-BE49-F238E27FC236}">
                <a16:creationId xmlns:a16="http://schemas.microsoft.com/office/drawing/2014/main" id="{B2A12375-B875-8E2B-7440-7D4ADF2A9604}"/>
              </a:ext>
            </a:extLst>
          </p:cNvPr>
          <p:cNvSpPr txBox="1"/>
          <p:nvPr/>
        </p:nvSpPr>
        <p:spPr>
          <a:xfrm>
            <a:off x="1709158" y="126979"/>
            <a:ext cx="3096782" cy="369332"/>
          </a:xfrm>
          <a:prstGeom prst="rect">
            <a:avLst/>
          </a:prstGeom>
          <a:solidFill>
            <a:schemeClr val="accent4">
              <a:lumMod val="20000"/>
              <a:lumOff val="80000"/>
            </a:schemeClr>
          </a:solidFill>
        </p:spPr>
        <p:txBody>
          <a:bodyPr wrap="square" rtlCol="0">
            <a:spAutoFit/>
          </a:bodyPr>
          <a:lstStyle>
            <a:defPPr>
              <a:defRPr lang="ja-JP"/>
            </a:defPPr>
            <a:lvl1pPr marL="342900" indent="-342900">
              <a:buAutoNum type="arabicPeriod"/>
              <a:defRPr/>
            </a:lvl1pPr>
          </a:lstStyle>
          <a:p>
            <a:pPr marL="0" indent="0">
              <a:buNone/>
            </a:pPr>
            <a:r>
              <a:rPr lang="ja-JP" altLang="en-US" b="1" dirty="0"/>
              <a:t>プログラミング基礎</a:t>
            </a:r>
          </a:p>
        </p:txBody>
      </p:sp>
      <p:sp>
        <p:nvSpPr>
          <p:cNvPr id="5" name="テキスト ボックス 4">
            <a:extLst>
              <a:ext uri="{FF2B5EF4-FFF2-40B4-BE49-F238E27FC236}">
                <a16:creationId xmlns:a16="http://schemas.microsoft.com/office/drawing/2014/main" id="{4D0E5904-D56F-E1D3-42A4-E00583B564F1}"/>
              </a:ext>
            </a:extLst>
          </p:cNvPr>
          <p:cNvSpPr txBox="1"/>
          <p:nvPr/>
        </p:nvSpPr>
        <p:spPr>
          <a:xfrm>
            <a:off x="136732" y="123911"/>
            <a:ext cx="1572426" cy="369332"/>
          </a:xfrm>
          <a:prstGeom prst="rect">
            <a:avLst/>
          </a:prstGeom>
          <a:solidFill>
            <a:schemeClr val="accent4">
              <a:lumMod val="20000"/>
              <a:lumOff val="80000"/>
            </a:schemeClr>
          </a:solidFill>
        </p:spPr>
        <p:txBody>
          <a:bodyPr wrap="square" rtlCol="0">
            <a:spAutoFit/>
          </a:bodyPr>
          <a:lstStyle/>
          <a:p>
            <a:r>
              <a:rPr kumimoji="1" lang="en-US" altLang="ja-JP" b="1" dirty="0"/>
              <a:t>Python</a:t>
            </a:r>
            <a:r>
              <a:rPr kumimoji="1" lang="ja-JP" altLang="en-US" b="1" dirty="0"/>
              <a:t>基礎</a:t>
            </a:r>
          </a:p>
        </p:txBody>
      </p:sp>
      <p:sp>
        <p:nvSpPr>
          <p:cNvPr id="11" name="テキスト ボックス 10">
            <a:extLst>
              <a:ext uri="{FF2B5EF4-FFF2-40B4-BE49-F238E27FC236}">
                <a16:creationId xmlns:a16="http://schemas.microsoft.com/office/drawing/2014/main" id="{65B720D4-54CA-D035-A1B5-E7AB7DCB698B}"/>
              </a:ext>
            </a:extLst>
          </p:cNvPr>
          <p:cNvSpPr txBox="1"/>
          <p:nvPr/>
        </p:nvSpPr>
        <p:spPr>
          <a:xfrm>
            <a:off x="714997" y="528598"/>
            <a:ext cx="11477003" cy="369332"/>
          </a:xfrm>
          <a:prstGeom prst="rect">
            <a:avLst/>
          </a:prstGeom>
          <a:solidFill>
            <a:schemeClr val="accent2">
              <a:lumMod val="20000"/>
              <a:lumOff val="80000"/>
            </a:schemeClr>
          </a:solidFill>
        </p:spPr>
        <p:txBody>
          <a:bodyPr wrap="square">
            <a:spAutoFit/>
          </a:bodyPr>
          <a:lstStyle>
            <a:defPPr>
              <a:defRPr lang="ja-JP"/>
            </a:defPPr>
            <a:lvl1pPr algn="just">
              <a:defRPr b="0" i="0">
                <a:solidFill>
                  <a:srgbClr val="374151"/>
                </a:solidFill>
                <a:effectLst/>
                <a:latin typeface="Söhne"/>
              </a:defRPr>
            </a:lvl1pPr>
          </a:lstStyle>
          <a:p>
            <a:r>
              <a:rPr lang="ja-JP" altLang="en-US" dirty="0"/>
              <a:t>日本語での</a:t>
            </a:r>
            <a:r>
              <a:rPr lang="en-US" altLang="ja-JP" b="1" dirty="0">
                <a:solidFill>
                  <a:srgbClr val="FF0000"/>
                </a:solidFill>
              </a:rPr>
              <a:t>for</a:t>
            </a:r>
            <a:r>
              <a:rPr lang="ja-JP" altLang="en-US" b="1" dirty="0">
                <a:solidFill>
                  <a:srgbClr val="FF0000"/>
                </a:solidFill>
              </a:rPr>
              <a:t>文</a:t>
            </a:r>
            <a:r>
              <a:rPr lang="ja-JP" altLang="en-US" dirty="0"/>
              <a:t>に相当する部分は「</a:t>
            </a:r>
            <a:r>
              <a:rPr lang="en-US" altLang="ja-JP" b="1" dirty="0">
                <a:solidFill>
                  <a:srgbClr val="FF0000"/>
                </a:solidFill>
              </a:rPr>
              <a:t>〜</a:t>
            </a:r>
            <a:r>
              <a:rPr lang="ja-JP" altLang="en-US" b="1" dirty="0">
                <a:solidFill>
                  <a:srgbClr val="FF0000"/>
                </a:solidFill>
              </a:rPr>
              <a:t>ごとに</a:t>
            </a:r>
            <a:r>
              <a:rPr lang="ja-JP" altLang="en-US" dirty="0"/>
              <a:t>繰り返す」などのように言えます。</a:t>
            </a:r>
          </a:p>
        </p:txBody>
      </p:sp>
      <p:sp>
        <p:nvSpPr>
          <p:cNvPr id="7" name="スライド番号プレースホルダー 6">
            <a:extLst>
              <a:ext uri="{FF2B5EF4-FFF2-40B4-BE49-F238E27FC236}">
                <a16:creationId xmlns:a16="http://schemas.microsoft.com/office/drawing/2014/main" id="{2864522E-6C3B-639E-1BAA-1C9F351CC69D}"/>
              </a:ext>
            </a:extLst>
          </p:cNvPr>
          <p:cNvSpPr>
            <a:spLocks noGrp="1"/>
          </p:cNvSpPr>
          <p:nvPr>
            <p:ph type="sldNum" sz="quarter" idx="12"/>
          </p:nvPr>
        </p:nvSpPr>
        <p:spPr/>
        <p:txBody>
          <a:bodyPr/>
          <a:lstStyle/>
          <a:p>
            <a:fld id="{827DBB1C-C0E9-4679-85F5-EA56F2B9158A}" type="slidenum">
              <a:rPr kumimoji="1" lang="ja-JP" altLang="en-US" smtClean="0"/>
              <a:t>42</a:t>
            </a:fld>
            <a:endParaRPr kumimoji="1" lang="ja-JP" altLang="en-US"/>
          </a:p>
        </p:txBody>
      </p:sp>
      <p:sp>
        <p:nvSpPr>
          <p:cNvPr id="8" name="テキスト ボックス 7">
            <a:extLst>
              <a:ext uri="{FF2B5EF4-FFF2-40B4-BE49-F238E27FC236}">
                <a16:creationId xmlns:a16="http://schemas.microsoft.com/office/drawing/2014/main" id="{DF23EEBB-0AD2-53AF-6758-735574DF63C0}"/>
              </a:ext>
            </a:extLst>
          </p:cNvPr>
          <p:cNvSpPr txBox="1"/>
          <p:nvPr/>
        </p:nvSpPr>
        <p:spPr>
          <a:xfrm>
            <a:off x="387347" y="1325156"/>
            <a:ext cx="6805934" cy="830997"/>
          </a:xfrm>
          <a:prstGeom prst="rect">
            <a:avLst/>
          </a:prstGeom>
          <a:noFill/>
          <a:ln>
            <a:solidFill>
              <a:schemeClr val="tx1"/>
            </a:solidFill>
          </a:ln>
        </p:spPr>
        <p:txBody>
          <a:bodyPr wrap="square">
            <a:spAutoFit/>
          </a:bodyPr>
          <a:lstStyle/>
          <a:p>
            <a:r>
              <a:rPr lang="ja-JP" altLang="en-US" sz="2400" dirty="0"/>
              <a:t>for </a:t>
            </a:r>
            <a:r>
              <a:rPr lang="ja-JP" altLang="en-US" sz="2400" b="1" dirty="0">
                <a:solidFill>
                  <a:srgbClr val="7030A0"/>
                </a:solidFill>
              </a:rPr>
              <a:t>変数</a:t>
            </a:r>
            <a:r>
              <a:rPr lang="ja-JP" altLang="en-US" sz="2400" dirty="0"/>
              <a:t> in </a:t>
            </a:r>
            <a:r>
              <a:rPr lang="ja-JP" altLang="en-US" sz="2400" b="1" dirty="0">
                <a:solidFill>
                  <a:srgbClr val="00B050"/>
                </a:solidFill>
              </a:rPr>
              <a:t>要素の集まり</a:t>
            </a:r>
            <a:r>
              <a:rPr lang="en-US" altLang="ja-JP" sz="2400" dirty="0"/>
              <a:t>:</a:t>
            </a:r>
            <a:endParaRPr lang="ja-JP" altLang="en-US" sz="2400" dirty="0"/>
          </a:p>
          <a:p>
            <a:r>
              <a:rPr lang="ja-JP" altLang="en-US" sz="2400" dirty="0"/>
              <a:t>　変数ごとに繰り返す繰り返し実行するコード</a:t>
            </a:r>
          </a:p>
        </p:txBody>
      </p:sp>
      <p:sp>
        <p:nvSpPr>
          <p:cNvPr id="9" name="テキスト ボックス 8">
            <a:extLst>
              <a:ext uri="{FF2B5EF4-FFF2-40B4-BE49-F238E27FC236}">
                <a16:creationId xmlns:a16="http://schemas.microsoft.com/office/drawing/2014/main" id="{5B7534D0-BC30-9658-31B1-0DC6D792AE1C}"/>
              </a:ext>
            </a:extLst>
          </p:cNvPr>
          <p:cNvSpPr txBox="1"/>
          <p:nvPr/>
        </p:nvSpPr>
        <p:spPr>
          <a:xfrm>
            <a:off x="387347" y="2866089"/>
            <a:ext cx="6805934" cy="461665"/>
          </a:xfrm>
          <a:prstGeom prst="rect">
            <a:avLst/>
          </a:prstGeom>
          <a:noFill/>
          <a:ln>
            <a:solidFill>
              <a:schemeClr val="tx1"/>
            </a:solidFill>
          </a:ln>
        </p:spPr>
        <p:txBody>
          <a:bodyPr wrap="square">
            <a:spAutoFit/>
          </a:bodyPr>
          <a:lstStyle/>
          <a:p>
            <a:r>
              <a:rPr lang="ja-JP" altLang="en-US" sz="2400" dirty="0"/>
              <a:t>for </a:t>
            </a:r>
            <a:r>
              <a:rPr lang="ja-JP" altLang="en-US" sz="2400" b="1" dirty="0">
                <a:solidFill>
                  <a:srgbClr val="7030A0"/>
                </a:solidFill>
              </a:rPr>
              <a:t>行インデックス番号</a:t>
            </a:r>
            <a:r>
              <a:rPr lang="ja-JP" altLang="en-US" sz="2400" dirty="0"/>
              <a:t> in</a:t>
            </a:r>
            <a:r>
              <a:rPr lang="ja-JP" altLang="en-US" sz="2400" b="1" dirty="0">
                <a:solidFill>
                  <a:srgbClr val="00B050"/>
                </a:solidFill>
              </a:rPr>
              <a:t>（</a:t>
            </a:r>
            <a:r>
              <a:rPr lang="en-US" altLang="ja-JP" sz="2400" b="1" dirty="0">
                <a:solidFill>
                  <a:srgbClr val="00B050"/>
                </a:solidFill>
              </a:rPr>
              <a:t>0,1,2…53023</a:t>
            </a:r>
            <a:r>
              <a:rPr lang="ja-JP" altLang="en-US" sz="2400" b="1" dirty="0">
                <a:solidFill>
                  <a:srgbClr val="00B050"/>
                </a:solidFill>
              </a:rPr>
              <a:t>）</a:t>
            </a:r>
            <a:r>
              <a:rPr lang="en-US" altLang="ja-JP" sz="2400" dirty="0"/>
              <a:t>:</a:t>
            </a:r>
            <a:endParaRPr lang="ja-JP" altLang="en-US" sz="2400" dirty="0"/>
          </a:p>
        </p:txBody>
      </p:sp>
      <p:sp>
        <p:nvSpPr>
          <p:cNvPr id="10" name="テキスト ボックス 9">
            <a:extLst>
              <a:ext uri="{FF2B5EF4-FFF2-40B4-BE49-F238E27FC236}">
                <a16:creationId xmlns:a16="http://schemas.microsoft.com/office/drawing/2014/main" id="{F5CD62FF-3E4B-9B22-4C9F-088EC5CE12E3}"/>
              </a:ext>
            </a:extLst>
          </p:cNvPr>
          <p:cNvSpPr txBox="1"/>
          <p:nvPr/>
        </p:nvSpPr>
        <p:spPr>
          <a:xfrm>
            <a:off x="922945" y="3552372"/>
            <a:ext cx="8529769" cy="1323439"/>
          </a:xfrm>
          <a:prstGeom prst="rect">
            <a:avLst/>
          </a:prstGeom>
          <a:solidFill>
            <a:schemeClr val="bg1"/>
          </a:solidFill>
          <a:ln w="19050">
            <a:solidFill>
              <a:srgbClr val="FF0000"/>
            </a:solidFill>
          </a:ln>
        </p:spPr>
        <p:txBody>
          <a:bodyPr wrap="square">
            <a:spAutoFit/>
          </a:bodyPr>
          <a:lstStyle/>
          <a:p>
            <a:r>
              <a:rPr lang="en-US" altLang="ja-JP" sz="2000" b="0" dirty="0">
                <a:solidFill>
                  <a:srgbClr val="AF00DB"/>
                </a:solidFill>
                <a:effectLst/>
                <a:latin typeface="Courier New" panose="02070309020205020404" pitchFamily="49" charset="0"/>
              </a:rPr>
              <a:t>if</a:t>
            </a:r>
            <a:r>
              <a:rPr lang="en-US" altLang="ja-JP" sz="2000" b="0" dirty="0">
                <a:solidFill>
                  <a:srgbClr val="000000"/>
                </a:solidFill>
                <a:effectLst/>
                <a:latin typeface="Courier New" panose="02070309020205020404" pitchFamily="49" charset="0"/>
              </a:rPr>
              <a:t> </a:t>
            </a:r>
            <a:r>
              <a:rPr lang="en-US" altLang="ja-JP" sz="2000" b="0" dirty="0" err="1">
                <a:solidFill>
                  <a:srgbClr val="000000"/>
                </a:solidFill>
                <a:effectLst/>
                <a:latin typeface="Courier New" panose="02070309020205020404" pitchFamily="49" charset="0"/>
              </a:rPr>
              <a:t>klist.loc</a:t>
            </a:r>
            <a:r>
              <a:rPr lang="en-US" altLang="ja-JP" sz="2000" b="0" dirty="0">
                <a:solidFill>
                  <a:srgbClr val="000000"/>
                </a:solidFill>
                <a:effectLst/>
                <a:latin typeface="Courier New" panose="02070309020205020404" pitchFamily="49" charset="0"/>
              </a:rPr>
              <a:t>[</a:t>
            </a:r>
            <a:r>
              <a:rPr lang="ja-JP" altLang="en-US" sz="2000" b="0" dirty="0">
                <a:solidFill>
                  <a:srgbClr val="7030A0"/>
                </a:solidFill>
                <a:effectLst/>
                <a:latin typeface="Courier New" panose="02070309020205020404" pitchFamily="49" charset="0"/>
              </a:rPr>
              <a:t>インデックス番号</a:t>
            </a:r>
            <a:r>
              <a:rPr lang="en-US" altLang="ja-JP" sz="2000" b="0" dirty="0">
                <a:solidFill>
                  <a:srgbClr val="000000"/>
                </a:solidFill>
                <a:effectLst/>
                <a:latin typeface="Courier New" panose="02070309020205020404" pitchFamily="49" charset="0"/>
              </a:rPr>
              <a:t>,</a:t>
            </a:r>
            <a:r>
              <a:rPr lang="en-US" altLang="ja-JP" sz="2000" b="0" dirty="0">
                <a:solidFill>
                  <a:srgbClr val="A31515"/>
                </a:solidFill>
                <a:effectLst/>
                <a:latin typeface="Courier New" panose="02070309020205020404" pitchFamily="49" charset="0"/>
              </a:rPr>
              <a:t>'tooth record'</a:t>
            </a:r>
            <a:r>
              <a:rPr lang="en-US" altLang="ja-JP" sz="2000" b="0" dirty="0">
                <a:solidFill>
                  <a:srgbClr val="000000"/>
                </a:solidFill>
                <a:effectLst/>
                <a:latin typeface="Courier New" panose="02070309020205020404" pitchFamily="49" charset="0"/>
              </a:rPr>
              <a:t>] == </a:t>
            </a:r>
            <a:r>
              <a:rPr lang="en-US" altLang="ja-JP" sz="2000" b="0" dirty="0">
                <a:solidFill>
                  <a:srgbClr val="A31515"/>
                </a:solidFill>
                <a:effectLst/>
                <a:latin typeface="Courier New" panose="02070309020205020404" pitchFamily="49" charset="0"/>
              </a:rPr>
              <a:t>'</a:t>
            </a:r>
            <a:r>
              <a:rPr lang="ja-JP" altLang="en-US" sz="2000" b="0" dirty="0">
                <a:solidFill>
                  <a:srgbClr val="A31515"/>
                </a:solidFill>
                <a:effectLst/>
                <a:latin typeface="Courier New" panose="02070309020205020404" pitchFamily="49" charset="0"/>
              </a:rPr>
              <a:t>残存歯</a:t>
            </a:r>
            <a:r>
              <a:rPr lang="en-US" altLang="ja-JP" sz="2000" b="0" dirty="0">
                <a:solidFill>
                  <a:srgbClr val="A31515"/>
                </a:solidFill>
                <a:effectLst/>
                <a:latin typeface="Courier New" panose="02070309020205020404" pitchFamily="49" charset="0"/>
              </a:rPr>
              <a:t>'</a:t>
            </a:r>
            <a:r>
              <a:rPr lang="en-US" altLang="ja-JP" sz="2000" b="0" dirty="0">
                <a:solidFill>
                  <a:srgbClr val="000000"/>
                </a:solidFill>
                <a:effectLst/>
                <a:latin typeface="Courier New" panose="02070309020205020404" pitchFamily="49" charset="0"/>
              </a:rPr>
              <a:t>:</a:t>
            </a:r>
          </a:p>
          <a:p>
            <a:r>
              <a:rPr lang="en-US" altLang="ja-JP" sz="2000" b="0" dirty="0">
                <a:solidFill>
                  <a:srgbClr val="000000"/>
                </a:solidFill>
                <a:effectLst/>
                <a:latin typeface="Courier New" panose="02070309020205020404" pitchFamily="49" charset="0"/>
              </a:rPr>
              <a:t>  </a:t>
            </a:r>
            <a:r>
              <a:rPr lang="en-US" altLang="ja-JP" sz="2000" b="0" dirty="0" err="1">
                <a:solidFill>
                  <a:srgbClr val="000000"/>
                </a:solidFill>
                <a:effectLst/>
                <a:latin typeface="Courier New" panose="02070309020205020404" pitchFamily="49" charset="0"/>
              </a:rPr>
              <a:t>klist.loc</a:t>
            </a:r>
            <a:r>
              <a:rPr lang="en-US" altLang="ja-JP" sz="2000" b="0" dirty="0">
                <a:solidFill>
                  <a:srgbClr val="000000"/>
                </a:solidFill>
                <a:effectLst/>
                <a:latin typeface="Courier New" panose="02070309020205020404" pitchFamily="49" charset="0"/>
              </a:rPr>
              <a:t>[</a:t>
            </a:r>
            <a:r>
              <a:rPr lang="ja-JP" altLang="en-US" sz="2000" b="0" dirty="0">
                <a:solidFill>
                  <a:srgbClr val="7030A0"/>
                </a:solidFill>
                <a:effectLst/>
                <a:latin typeface="Courier New" panose="02070309020205020404" pitchFamily="49" charset="0"/>
              </a:rPr>
              <a:t>インデックス番号</a:t>
            </a:r>
            <a:r>
              <a:rPr lang="en-US" altLang="ja-JP" sz="2000" b="0" dirty="0">
                <a:solidFill>
                  <a:srgbClr val="000000"/>
                </a:solidFill>
                <a:effectLst/>
                <a:latin typeface="Courier New" panose="02070309020205020404" pitchFamily="49" charset="0"/>
              </a:rPr>
              <a:t>,</a:t>
            </a:r>
            <a:r>
              <a:rPr lang="en-US" altLang="ja-JP" sz="2000" b="0" dirty="0">
                <a:solidFill>
                  <a:srgbClr val="A31515"/>
                </a:solidFill>
                <a:effectLst/>
                <a:latin typeface="Courier New" panose="02070309020205020404" pitchFamily="49" charset="0"/>
              </a:rPr>
              <a:t>'tooth exist'</a:t>
            </a:r>
            <a:r>
              <a:rPr lang="en-US" altLang="ja-JP" sz="2000" b="0" dirty="0">
                <a:solidFill>
                  <a:srgbClr val="000000"/>
                </a:solidFill>
                <a:effectLst/>
                <a:latin typeface="Courier New" panose="02070309020205020404" pitchFamily="49" charset="0"/>
              </a:rPr>
              <a:t>] = </a:t>
            </a:r>
            <a:r>
              <a:rPr lang="en-US" altLang="ja-JP" sz="2000" b="0" dirty="0">
                <a:solidFill>
                  <a:srgbClr val="116644"/>
                </a:solidFill>
                <a:effectLst/>
                <a:latin typeface="Courier New" panose="02070309020205020404" pitchFamily="49" charset="0"/>
              </a:rPr>
              <a:t>1</a:t>
            </a:r>
            <a:endParaRPr lang="en-US" altLang="ja-JP" sz="2000" b="0" dirty="0">
              <a:solidFill>
                <a:srgbClr val="000000"/>
              </a:solidFill>
              <a:effectLst/>
              <a:latin typeface="Courier New" panose="02070309020205020404" pitchFamily="49" charset="0"/>
            </a:endParaRPr>
          </a:p>
          <a:p>
            <a:r>
              <a:rPr lang="en-US" altLang="ja-JP" sz="2000" b="0" dirty="0">
                <a:solidFill>
                  <a:srgbClr val="AF00DB"/>
                </a:solidFill>
                <a:effectLst/>
                <a:latin typeface="Courier New" panose="02070309020205020404" pitchFamily="49" charset="0"/>
              </a:rPr>
              <a:t>else</a:t>
            </a:r>
            <a:r>
              <a:rPr lang="en-US" altLang="ja-JP" sz="2000" b="0" dirty="0">
                <a:solidFill>
                  <a:srgbClr val="000000"/>
                </a:solidFill>
                <a:effectLst/>
                <a:latin typeface="Courier New" panose="02070309020205020404" pitchFamily="49" charset="0"/>
              </a:rPr>
              <a:t>:</a:t>
            </a:r>
          </a:p>
          <a:p>
            <a:r>
              <a:rPr lang="en-US" altLang="ja-JP" sz="2000" b="0" dirty="0">
                <a:solidFill>
                  <a:srgbClr val="000000"/>
                </a:solidFill>
                <a:effectLst/>
                <a:latin typeface="Courier New" panose="02070309020205020404" pitchFamily="49" charset="0"/>
              </a:rPr>
              <a:t>  </a:t>
            </a:r>
            <a:r>
              <a:rPr lang="en-US" altLang="ja-JP" sz="2000" b="0" dirty="0" err="1">
                <a:solidFill>
                  <a:srgbClr val="000000"/>
                </a:solidFill>
                <a:effectLst/>
                <a:latin typeface="Courier New" panose="02070309020205020404" pitchFamily="49" charset="0"/>
              </a:rPr>
              <a:t>klist.loc</a:t>
            </a:r>
            <a:r>
              <a:rPr lang="en-US" altLang="ja-JP" sz="2000" b="0" dirty="0">
                <a:solidFill>
                  <a:srgbClr val="000000"/>
                </a:solidFill>
                <a:effectLst/>
                <a:latin typeface="Courier New" panose="02070309020205020404" pitchFamily="49" charset="0"/>
              </a:rPr>
              <a:t>[</a:t>
            </a:r>
            <a:r>
              <a:rPr lang="ja-JP" altLang="en-US" sz="2000" b="0" dirty="0">
                <a:solidFill>
                  <a:srgbClr val="7030A0"/>
                </a:solidFill>
                <a:effectLst/>
                <a:latin typeface="Courier New" panose="02070309020205020404" pitchFamily="49" charset="0"/>
              </a:rPr>
              <a:t>インデックス番号</a:t>
            </a:r>
            <a:r>
              <a:rPr lang="en-US" altLang="ja-JP" sz="2000" b="0" dirty="0">
                <a:solidFill>
                  <a:srgbClr val="000000"/>
                </a:solidFill>
                <a:effectLst/>
                <a:latin typeface="Courier New" panose="02070309020205020404" pitchFamily="49" charset="0"/>
              </a:rPr>
              <a:t>,</a:t>
            </a:r>
            <a:r>
              <a:rPr lang="en-US" altLang="ja-JP" sz="2000" b="0" dirty="0">
                <a:solidFill>
                  <a:srgbClr val="A31515"/>
                </a:solidFill>
                <a:effectLst/>
                <a:latin typeface="Courier New" panose="02070309020205020404" pitchFamily="49" charset="0"/>
              </a:rPr>
              <a:t>'tooth exist'</a:t>
            </a:r>
            <a:r>
              <a:rPr lang="en-US" altLang="ja-JP" sz="2000" b="0" dirty="0">
                <a:solidFill>
                  <a:srgbClr val="000000"/>
                </a:solidFill>
                <a:effectLst/>
                <a:latin typeface="Courier New" panose="02070309020205020404" pitchFamily="49" charset="0"/>
              </a:rPr>
              <a:t>] = </a:t>
            </a:r>
            <a:r>
              <a:rPr lang="en-US" altLang="ja-JP" sz="2000" b="0" dirty="0">
                <a:solidFill>
                  <a:srgbClr val="116644"/>
                </a:solidFill>
                <a:effectLst/>
                <a:latin typeface="Courier New" panose="02070309020205020404" pitchFamily="49" charset="0"/>
              </a:rPr>
              <a:t>0</a:t>
            </a:r>
            <a:endParaRPr lang="en-US" altLang="ja-JP" sz="2000" b="0" dirty="0">
              <a:solidFill>
                <a:srgbClr val="000000"/>
              </a:solidFill>
              <a:effectLst/>
              <a:latin typeface="Courier New" panose="02070309020205020404" pitchFamily="49" charset="0"/>
            </a:endParaRPr>
          </a:p>
        </p:txBody>
      </p:sp>
      <p:sp>
        <p:nvSpPr>
          <p:cNvPr id="13" name="矢印: 下 26">
            <a:extLst>
              <a:ext uri="{FF2B5EF4-FFF2-40B4-BE49-F238E27FC236}">
                <a16:creationId xmlns:a16="http://schemas.microsoft.com/office/drawing/2014/main" id="{B7FE23C1-0E00-70A4-D7D1-099423C1827B}"/>
              </a:ext>
            </a:extLst>
          </p:cNvPr>
          <p:cNvSpPr/>
          <p:nvPr/>
        </p:nvSpPr>
        <p:spPr>
          <a:xfrm>
            <a:off x="3035034" y="2214879"/>
            <a:ext cx="548060" cy="618403"/>
          </a:xfrm>
          <a:prstGeom prst="downArrow">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Tree>
    <p:extLst>
      <p:ext uri="{BB962C8B-B14F-4D97-AF65-F5344CB8AC3E}">
        <p14:creationId xmlns:p14="http://schemas.microsoft.com/office/powerpoint/2010/main" val="1903006971"/>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a:extLst>
              <a:ext uri="{FF2B5EF4-FFF2-40B4-BE49-F238E27FC236}">
                <a16:creationId xmlns:a16="http://schemas.microsoft.com/office/drawing/2014/main" id="{5196B3EF-74A1-37E6-0CFE-815BDA9EBA70}"/>
              </a:ext>
            </a:extLst>
          </p:cNvPr>
          <p:cNvSpPr>
            <a:spLocks noGrp="1"/>
          </p:cNvSpPr>
          <p:nvPr>
            <p:ph type="sldNum" sz="quarter" idx="12"/>
          </p:nvPr>
        </p:nvSpPr>
        <p:spPr/>
        <p:txBody>
          <a:bodyPr/>
          <a:lstStyle/>
          <a:p>
            <a:fld id="{D0DED96A-F066-47E4-9553-675BF6234992}" type="slidenum">
              <a:rPr kumimoji="1" lang="ja-JP" altLang="en-US" smtClean="0"/>
              <a:t>43</a:t>
            </a:fld>
            <a:endParaRPr kumimoji="1" lang="ja-JP" altLang="en-US"/>
          </a:p>
        </p:txBody>
      </p:sp>
      <p:sp>
        <p:nvSpPr>
          <p:cNvPr id="6" name="テキスト ボックス 5">
            <a:extLst>
              <a:ext uri="{FF2B5EF4-FFF2-40B4-BE49-F238E27FC236}">
                <a16:creationId xmlns:a16="http://schemas.microsoft.com/office/drawing/2014/main" id="{3320B514-262C-4F17-3805-055FE515F69E}"/>
              </a:ext>
            </a:extLst>
          </p:cNvPr>
          <p:cNvSpPr txBox="1"/>
          <p:nvPr/>
        </p:nvSpPr>
        <p:spPr>
          <a:xfrm>
            <a:off x="5303521" y="738149"/>
            <a:ext cx="4615380" cy="400110"/>
          </a:xfrm>
          <a:prstGeom prst="rect">
            <a:avLst/>
          </a:prstGeom>
          <a:solidFill>
            <a:schemeClr val="bg1"/>
          </a:solidFill>
          <a:ln>
            <a:solidFill>
              <a:schemeClr val="tx1"/>
            </a:solidFill>
          </a:ln>
        </p:spPr>
        <p:txBody>
          <a:bodyPr wrap="square">
            <a:spAutoFit/>
          </a:bodyPr>
          <a:lstStyle/>
          <a:p>
            <a:r>
              <a:rPr lang="en-US" altLang="ja-JP" sz="2000" dirty="0"/>
              <a:t>for </a:t>
            </a:r>
            <a:r>
              <a:rPr lang="en-US" altLang="ja-JP" sz="2000" dirty="0" err="1">
                <a:highlight>
                  <a:srgbClr val="FFFF00"/>
                </a:highlight>
              </a:rPr>
              <a:t>i</a:t>
            </a:r>
            <a:r>
              <a:rPr lang="ja-JP" altLang="en-US" sz="2000" dirty="0"/>
              <a:t> </a:t>
            </a:r>
            <a:r>
              <a:rPr lang="en-US" altLang="ja-JP" sz="2000" dirty="0"/>
              <a:t>in range(53024) </a:t>
            </a:r>
          </a:p>
        </p:txBody>
      </p:sp>
      <p:sp>
        <p:nvSpPr>
          <p:cNvPr id="37" name="正方形/長方形 36">
            <a:extLst>
              <a:ext uri="{FF2B5EF4-FFF2-40B4-BE49-F238E27FC236}">
                <a16:creationId xmlns:a16="http://schemas.microsoft.com/office/drawing/2014/main" id="{BDAE2707-A4D5-16FB-6361-58B493C2FC36}"/>
              </a:ext>
            </a:extLst>
          </p:cNvPr>
          <p:cNvSpPr/>
          <p:nvPr/>
        </p:nvSpPr>
        <p:spPr>
          <a:xfrm>
            <a:off x="351131" y="1496831"/>
            <a:ext cx="4763870" cy="5254539"/>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9" name="正方形/長方形 38">
            <a:extLst>
              <a:ext uri="{FF2B5EF4-FFF2-40B4-BE49-F238E27FC236}">
                <a16:creationId xmlns:a16="http://schemas.microsoft.com/office/drawing/2014/main" id="{572117EB-C909-9473-2D20-5D64901FED4E}"/>
              </a:ext>
            </a:extLst>
          </p:cNvPr>
          <p:cNvSpPr/>
          <p:nvPr/>
        </p:nvSpPr>
        <p:spPr>
          <a:xfrm>
            <a:off x="4282674" y="1483474"/>
            <a:ext cx="832326" cy="5267895"/>
          </a:xfrm>
          <a:prstGeom prst="rect">
            <a:avLst/>
          </a:prstGeom>
          <a:solidFill>
            <a:srgbClr val="92D05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0" name="テキスト ボックス 39">
            <a:extLst>
              <a:ext uri="{FF2B5EF4-FFF2-40B4-BE49-F238E27FC236}">
                <a16:creationId xmlns:a16="http://schemas.microsoft.com/office/drawing/2014/main" id="{4A146D5D-97E3-330B-044A-60014942435B}"/>
              </a:ext>
            </a:extLst>
          </p:cNvPr>
          <p:cNvSpPr txBox="1"/>
          <p:nvPr/>
        </p:nvSpPr>
        <p:spPr>
          <a:xfrm>
            <a:off x="2279504" y="1060690"/>
            <a:ext cx="1489441" cy="369332"/>
          </a:xfrm>
          <a:prstGeom prst="rect">
            <a:avLst/>
          </a:prstGeom>
          <a:noFill/>
          <a:ln>
            <a:solidFill>
              <a:schemeClr val="tx1"/>
            </a:solidFill>
          </a:ln>
        </p:spPr>
        <p:txBody>
          <a:bodyPr wrap="square">
            <a:spAutoFit/>
          </a:bodyPr>
          <a:lstStyle/>
          <a:p>
            <a:r>
              <a:rPr lang="en-US" altLang="ja-JP" dirty="0"/>
              <a:t>tooth record</a:t>
            </a:r>
            <a:endParaRPr lang="ja-JP" altLang="en-US" dirty="0"/>
          </a:p>
        </p:txBody>
      </p:sp>
      <p:sp>
        <p:nvSpPr>
          <p:cNvPr id="41" name="正方形/長方形 40">
            <a:extLst>
              <a:ext uri="{FF2B5EF4-FFF2-40B4-BE49-F238E27FC236}">
                <a16:creationId xmlns:a16="http://schemas.microsoft.com/office/drawing/2014/main" id="{CFBAB15C-1DD0-67C7-921F-C39AD4E568E5}"/>
              </a:ext>
            </a:extLst>
          </p:cNvPr>
          <p:cNvSpPr/>
          <p:nvPr/>
        </p:nvSpPr>
        <p:spPr>
          <a:xfrm>
            <a:off x="2425703" y="1587398"/>
            <a:ext cx="1208226" cy="5163972"/>
          </a:xfrm>
          <a:prstGeom prst="rect">
            <a:avLst/>
          </a:prstGeom>
          <a:solidFill>
            <a:schemeClr val="accent4">
              <a:lumMod val="60000"/>
              <a:lumOff val="4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2" name="正方形/長方形 41">
            <a:extLst>
              <a:ext uri="{FF2B5EF4-FFF2-40B4-BE49-F238E27FC236}">
                <a16:creationId xmlns:a16="http://schemas.microsoft.com/office/drawing/2014/main" id="{D4EA7617-03CF-4C7D-1F4E-2FD9017C2D4E}"/>
              </a:ext>
            </a:extLst>
          </p:cNvPr>
          <p:cNvSpPr/>
          <p:nvPr/>
        </p:nvSpPr>
        <p:spPr>
          <a:xfrm>
            <a:off x="2425703" y="1587398"/>
            <a:ext cx="1208226" cy="278295"/>
          </a:xfrm>
          <a:prstGeom prst="rect">
            <a:avLst/>
          </a:prstGeom>
          <a:solidFill>
            <a:srgbClr val="00B0F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ja-JP" altLang="en-US">
                <a:solidFill>
                  <a:srgbClr val="FFFF00"/>
                </a:solidFill>
              </a:rPr>
              <a:t>残存歯</a:t>
            </a:r>
            <a:endParaRPr kumimoji="1" lang="ja-JP" altLang="en-US">
              <a:solidFill>
                <a:srgbClr val="FFFF00"/>
              </a:solidFill>
            </a:endParaRPr>
          </a:p>
        </p:txBody>
      </p:sp>
      <p:sp>
        <p:nvSpPr>
          <p:cNvPr id="43" name="正方形/長方形 42">
            <a:extLst>
              <a:ext uri="{FF2B5EF4-FFF2-40B4-BE49-F238E27FC236}">
                <a16:creationId xmlns:a16="http://schemas.microsoft.com/office/drawing/2014/main" id="{A0B0FE87-1198-FF10-AC21-7A195DF2AA70}"/>
              </a:ext>
            </a:extLst>
          </p:cNvPr>
          <p:cNvSpPr/>
          <p:nvPr/>
        </p:nvSpPr>
        <p:spPr>
          <a:xfrm>
            <a:off x="2425703" y="1869129"/>
            <a:ext cx="1208226" cy="278295"/>
          </a:xfrm>
          <a:prstGeom prst="rect">
            <a:avLst/>
          </a:prstGeom>
          <a:solidFill>
            <a:srgbClr val="00B0F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ja-JP" altLang="en-US">
                <a:solidFill>
                  <a:srgbClr val="FFFF00"/>
                </a:solidFill>
              </a:rPr>
              <a:t>残存歯</a:t>
            </a:r>
            <a:endParaRPr kumimoji="1" lang="ja-JP" altLang="en-US">
              <a:solidFill>
                <a:srgbClr val="FFFF00"/>
              </a:solidFill>
            </a:endParaRPr>
          </a:p>
        </p:txBody>
      </p:sp>
      <p:sp>
        <p:nvSpPr>
          <p:cNvPr id="44" name="正方形/長方形 43">
            <a:extLst>
              <a:ext uri="{FF2B5EF4-FFF2-40B4-BE49-F238E27FC236}">
                <a16:creationId xmlns:a16="http://schemas.microsoft.com/office/drawing/2014/main" id="{A374E13B-34AC-9C9F-5322-3B2DDE545515}"/>
              </a:ext>
            </a:extLst>
          </p:cNvPr>
          <p:cNvSpPr/>
          <p:nvPr/>
        </p:nvSpPr>
        <p:spPr>
          <a:xfrm>
            <a:off x="2425703" y="2150860"/>
            <a:ext cx="1208226" cy="278295"/>
          </a:xfrm>
          <a:prstGeom prst="rect">
            <a:avLst/>
          </a:prstGeom>
          <a:solidFill>
            <a:srgbClr val="00B0F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ja-JP" altLang="en-US">
                <a:solidFill>
                  <a:srgbClr val="FFFF00"/>
                </a:solidFill>
              </a:rPr>
              <a:t>残存歯</a:t>
            </a:r>
            <a:endParaRPr kumimoji="1" lang="ja-JP" altLang="en-US">
              <a:solidFill>
                <a:srgbClr val="FFFF00"/>
              </a:solidFill>
            </a:endParaRPr>
          </a:p>
        </p:txBody>
      </p:sp>
      <p:sp>
        <p:nvSpPr>
          <p:cNvPr id="45" name="正方形/長方形 44">
            <a:extLst>
              <a:ext uri="{FF2B5EF4-FFF2-40B4-BE49-F238E27FC236}">
                <a16:creationId xmlns:a16="http://schemas.microsoft.com/office/drawing/2014/main" id="{5EB69DCA-6CD5-F47C-2205-B9DCF7A83FC6}"/>
              </a:ext>
            </a:extLst>
          </p:cNvPr>
          <p:cNvSpPr/>
          <p:nvPr/>
        </p:nvSpPr>
        <p:spPr>
          <a:xfrm>
            <a:off x="2425703" y="2432591"/>
            <a:ext cx="1208226" cy="278295"/>
          </a:xfrm>
          <a:prstGeom prst="rect">
            <a:avLst/>
          </a:prstGeom>
          <a:solidFill>
            <a:srgbClr val="00B0F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ja-JP" altLang="en-US" b="1">
                <a:solidFill>
                  <a:srgbClr val="FFFF00"/>
                </a:solidFill>
              </a:rPr>
              <a:t>喪失歯</a:t>
            </a:r>
            <a:endParaRPr kumimoji="1" lang="ja-JP" altLang="en-US" b="1">
              <a:solidFill>
                <a:srgbClr val="FFFF00"/>
              </a:solidFill>
            </a:endParaRPr>
          </a:p>
        </p:txBody>
      </p:sp>
      <p:sp>
        <p:nvSpPr>
          <p:cNvPr id="46" name="正方形/長方形 45">
            <a:extLst>
              <a:ext uri="{FF2B5EF4-FFF2-40B4-BE49-F238E27FC236}">
                <a16:creationId xmlns:a16="http://schemas.microsoft.com/office/drawing/2014/main" id="{E67F60DA-AD63-2D49-7F6C-B55F5C321D09}"/>
              </a:ext>
            </a:extLst>
          </p:cNvPr>
          <p:cNvSpPr/>
          <p:nvPr/>
        </p:nvSpPr>
        <p:spPr>
          <a:xfrm>
            <a:off x="2425703" y="2714321"/>
            <a:ext cx="1208226" cy="278295"/>
          </a:xfrm>
          <a:prstGeom prst="rect">
            <a:avLst/>
          </a:prstGeom>
          <a:solidFill>
            <a:srgbClr val="00B0F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ja-JP" altLang="en-US">
                <a:solidFill>
                  <a:srgbClr val="FFFF00"/>
                </a:solidFill>
              </a:rPr>
              <a:t>残存歯</a:t>
            </a:r>
            <a:endParaRPr kumimoji="1" lang="ja-JP" altLang="en-US">
              <a:solidFill>
                <a:srgbClr val="FFFF00"/>
              </a:solidFill>
            </a:endParaRPr>
          </a:p>
        </p:txBody>
      </p:sp>
      <p:sp>
        <p:nvSpPr>
          <p:cNvPr id="47" name="正方形/長方形 46">
            <a:extLst>
              <a:ext uri="{FF2B5EF4-FFF2-40B4-BE49-F238E27FC236}">
                <a16:creationId xmlns:a16="http://schemas.microsoft.com/office/drawing/2014/main" id="{60748384-E88F-EDB4-3CE7-DA293C6A7E9E}"/>
              </a:ext>
            </a:extLst>
          </p:cNvPr>
          <p:cNvSpPr/>
          <p:nvPr/>
        </p:nvSpPr>
        <p:spPr>
          <a:xfrm>
            <a:off x="2425703" y="3602678"/>
            <a:ext cx="1208226" cy="278295"/>
          </a:xfrm>
          <a:prstGeom prst="rect">
            <a:avLst/>
          </a:prstGeom>
          <a:solidFill>
            <a:srgbClr val="00B05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ja-JP" altLang="en-US">
                <a:solidFill>
                  <a:srgbClr val="FFFF00"/>
                </a:solidFill>
              </a:rPr>
              <a:t>残存歯</a:t>
            </a:r>
            <a:endParaRPr kumimoji="1" lang="ja-JP" altLang="en-US">
              <a:solidFill>
                <a:srgbClr val="FFFF00"/>
              </a:solidFill>
            </a:endParaRPr>
          </a:p>
        </p:txBody>
      </p:sp>
      <p:sp>
        <p:nvSpPr>
          <p:cNvPr id="48" name="正方形/長方形 47">
            <a:extLst>
              <a:ext uri="{FF2B5EF4-FFF2-40B4-BE49-F238E27FC236}">
                <a16:creationId xmlns:a16="http://schemas.microsoft.com/office/drawing/2014/main" id="{600E8E27-6AAD-0370-1C1F-DF870B947F7C}"/>
              </a:ext>
            </a:extLst>
          </p:cNvPr>
          <p:cNvSpPr/>
          <p:nvPr/>
        </p:nvSpPr>
        <p:spPr>
          <a:xfrm>
            <a:off x="2425703" y="4828382"/>
            <a:ext cx="1208226" cy="278295"/>
          </a:xfrm>
          <a:prstGeom prst="rect">
            <a:avLst/>
          </a:prstGeom>
          <a:solidFill>
            <a:srgbClr val="C0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ja-JP" altLang="en-US">
                <a:solidFill>
                  <a:srgbClr val="FFFF00"/>
                </a:solidFill>
              </a:rPr>
              <a:t>残存歯</a:t>
            </a:r>
            <a:endParaRPr kumimoji="1" lang="ja-JP" altLang="en-US">
              <a:solidFill>
                <a:srgbClr val="FFFF00"/>
              </a:solidFill>
            </a:endParaRPr>
          </a:p>
        </p:txBody>
      </p:sp>
      <p:sp>
        <p:nvSpPr>
          <p:cNvPr id="49" name="正方形/長方形 48">
            <a:extLst>
              <a:ext uri="{FF2B5EF4-FFF2-40B4-BE49-F238E27FC236}">
                <a16:creationId xmlns:a16="http://schemas.microsoft.com/office/drawing/2014/main" id="{4BE97B0E-66AA-538B-CDC9-4FB82B0D5164}"/>
              </a:ext>
            </a:extLst>
          </p:cNvPr>
          <p:cNvSpPr/>
          <p:nvPr/>
        </p:nvSpPr>
        <p:spPr>
          <a:xfrm>
            <a:off x="2425703" y="5109424"/>
            <a:ext cx="1208226" cy="278295"/>
          </a:xfrm>
          <a:prstGeom prst="rect">
            <a:avLst/>
          </a:prstGeom>
          <a:solidFill>
            <a:srgbClr val="C0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ja-JP" altLang="en-US">
                <a:solidFill>
                  <a:srgbClr val="FFFF00"/>
                </a:solidFill>
              </a:rPr>
              <a:t>残存歯</a:t>
            </a:r>
            <a:endParaRPr kumimoji="1" lang="ja-JP" altLang="en-US">
              <a:solidFill>
                <a:srgbClr val="FFFF00"/>
              </a:solidFill>
            </a:endParaRPr>
          </a:p>
        </p:txBody>
      </p:sp>
      <p:sp>
        <p:nvSpPr>
          <p:cNvPr id="50" name="正方形/長方形 49">
            <a:extLst>
              <a:ext uri="{FF2B5EF4-FFF2-40B4-BE49-F238E27FC236}">
                <a16:creationId xmlns:a16="http://schemas.microsoft.com/office/drawing/2014/main" id="{CE030485-B7DD-925D-60A2-71F2D080D952}"/>
              </a:ext>
            </a:extLst>
          </p:cNvPr>
          <p:cNvSpPr/>
          <p:nvPr/>
        </p:nvSpPr>
        <p:spPr>
          <a:xfrm>
            <a:off x="2425703" y="5390465"/>
            <a:ext cx="1208226" cy="278295"/>
          </a:xfrm>
          <a:prstGeom prst="rect">
            <a:avLst/>
          </a:prstGeom>
          <a:solidFill>
            <a:srgbClr val="C0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ja-JP" altLang="en-US">
                <a:solidFill>
                  <a:srgbClr val="FFFF00"/>
                </a:solidFill>
              </a:rPr>
              <a:t>残存歯</a:t>
            </a:r>
            <a:endParaRPr kumimoji="1" lang="ja-JP" altLang="en-US">
              <a:solidFill>
                <a:srgbClr val="FFFF00"/>
              </a:solidFill>
            </a:endParaRPr>
          </a:p>
        </p:txBody>
      </p:sp>
      <p:sp>
        <p:nvSpPr>
          <p:cNvPr id="51" name="正方形/長方形 50">
            <a:extLst>
              <a:ext uri="{FF2B5EF4-FFF2-40B4-BE49-F238E27FC236}">
                <a16:creationId xmlns:a16="http://schemas.microsoft.com/office/drawing/2014/main" id="{806A089C-9411-887A-F3D3-00788B3F0B76}"/>
              </a:ext>
            </a:extLst>
          </p:cNvPr>
          <p:cNvSpPr/>
          <p:nvPr/>
        </p:nvSpPr>
        <p:spPr>
          <a:xfrm>
            <a:off x="2425703" y="6194780"/>
            <a:ext cx="1208226" cy="278295"/>
          </a:xfrm>
          <a:prstGeom prst="rect">
            <a:avLst/>
          </a:prstGeom>
          <a:solidFill>
            <a:schemeClr val="bg2">
              <a:lumMod val="2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ja-JP" altLang="en-US" b="1">
                <a:solidFill>
                  <a:srgbClr val="FFFF00"/>
                </a:solidFill>
              </a:rPr>
              <a:t>喪失歯</a:t>
            </a:r>
            <a:endParaRPr kumimoji="1" lang="ja-JP" altLang="en-US" b="1">
              <a:solidFill>
                <a:srgbClr val="FFFF00"/>
              </a:solidFill>
            </a:endParaRPr>
          </a:p>
        </p:txBody>
      </p:sp>
      <p:sp>
        <p:nvSpPr>
          <p:cNvPr id="52" name="正方形/長方形 51">
            <a:extLst>
              <a:ext uri="{FF2B5EF4-FFF2-40B4-BE49-F238E27FC236}">
                <a16:creationId xmlns:a16="http://schemas.microsoft.com/office/drawing/2014/main" id="{D93DC65D-A1E9-5E85-4854-ED3DBFBD4DF6}"/>
              </a:ext>
            </a:extLst>
          </p:cNvPr>
          <p:cNvSpPr/>
          <p:nvPr/>
        </p:nvSpPr>
        <p:spPr>
          <a:xfrm>
            <a:off x="2425703" y="6475821"/>
            <a:ext cx="1208226" cy="278295"/>
          </a:xfrm>
          <a:prstGeom prst="rect">
            <a:avLst/>
          </a:prstGeom>
          <a:solidFill>
            <a:schemeClr val="bg2">
              <a:lumMod val="2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ja-JP" altLang="en-US" b="1">
                <a:solidFill>
                  <a:srgbClr val="FFFF00"/>
                </a:solidFill>
              </a:rPr>
              <a:t>喪失歯</a:t>
            </a:r>
            <a:endParaRPr kumimoji="1" lang="ja-JP" altLang="en-US" b="1">
              <a:solidFill>
                <a:srgbClr val="FFFF00"/>
              </a:solidFill>
            </a:endParaRPr>
          </a:p>
        </p:txBody>
      </p:sp>
      <p:sp>
        <p:nvSpPr>
          <p:cNvPr id="53" name="正方形/長方形 52">
            <a:extLst>
              <a:ext uri="{FF2B5EF4-FFF2-40B4-BE49-F238E27FC236}">
                <a16:creationId xmlns:a16="http://schemas.microsoft.com/office/drawing/2014/main" id="{0CA4853A-3FCD-AD6F-9706-14EB9E2C5F46}"/>
              </a:ext>
            </a:extLst>
          </p:cNvPr>
          <p:cNvSpPr/>
          <p:nvPr/>
        </p:nvSpPr>
        <p:spPr>
          <a:xfrm>
            <a:off x="2425703" y="3893811"/>
            <a:ext cx="1208226" cy="278295"/>
          </a:xfrm>
          <a:prstGeom prst="rect">
            <a:avLst/>
          </a:prstGeom>
          <a:solidFill>
            <a:srgbClr val="00B05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ja-JP" altLang="en-US" b="1">
                <a:solidFill>
                  <a:srgbClr val="FFFF00"/>
                </a:solidFill>
              </a:rPr>
              <a:t>喪失歯</a:t>
            </a:r>
            <a:endParaRPr kumimoji="1" lang="ja-JP" altLang="en-US" b="1">
              <a:solidFill>
                <a:srgbClr val="FFFF00"/>
              </a:solidFill>
            </a:endParaRPr>
          </a:p>
        </p:txBody>
      </p:sp>
      <p:sp>
        <p:nvSpPr>
          <p:cNvPr id="54" name="正方形/長方形 53">
            <a:extLst>
              <a:ext uri="{FF2B5EF4-FFF2-40B4-BE49-F238E27FC236}">
                <a16:creationId xmlns:a16="http://schemas.microsoft.com/office/drawing/2014/main" id="{969097B1-6FF7-CA57-BD3F-83EF74231064}"/>
              </a:ext>
            </a:extLst>
          </p:cNvPr>
          <p:cNvSpPr/>
          <p:nvPr/>
        </p:nvSpPr>
        <p:spPr>
          <a:xfrm>
            <a:off x="2425703" y="3321636"/>
            <a:ext cx="1208226" cy="278295"/>
          </a:xfrm>
          <a:prstGeom prst="rect">
            <a:avLst/>
          </a:prstGeom>
          <a:solidFill>
            <a:srgbClr val="00B05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ja-JP" altLang="en-US">
                <a:solidFill>
                  <a:srgbClr val="FFFF00"/>
                </a:solidFill>
              </a:rPr>
              <a:t>残存歯</a:t>
            </a:r>
            <a:endParaRPr kumimoji="1" lang="ja-JP" altLang="en-US">
              <a:solidFill>
                <a:srgbClr val="FFFF00"/>
              </a:solidFill>
            </a:endParaRPr>
          </a:p>
        </p:txBody>
      </p:sp>
      <p:sp>
        <p:nvSpPr>
          <p:cNvPr id="55" name="正方形/長方形 54">
            <a:extLst>
              <a:ext uri="{FF2B5EF4-FFF2-40B4-BE49-F238E27FC236}">
                <a16:creationId xmlns:a16="http://schemas.microsoft.com/office/drawing/2014/main" id="{9DB5376A-FCEC-C019-0FB6-21D81CDB2FDC}"/>
              </a:ext>
            </a:extLst>
          </p:cNvPr>
          <p:cNvSpPr/>
          <p:nvPr/>
        </p:nvSpPr>
        <p:spPr>
          <a:xfrm>
            <a:off x="351131" y="1577890"/>
            <a:ext cx="3840480" cy="291238"/>
          </a:xfrm>
          <a:prstGeom prst="rect">
            <a:avLst/>
          </a:prstGeom>
          <a:no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6" name="正方形/長方形 55">
            <a:extLst>
              <a:ext uri="{FF2B5EF4-FFF2-40B4-BE49-F238E27FC236}">
                <a16:creationId xmlns:a16="http://schemas.microsoft.com/office/drawing/2014/main" id="{11E51CA8-9A99-2033-1536-4FD4B5C21C0F}"/>
              </a:ext>
            </a:extLst>
          </p:cNvPr>
          <p:cNvSpPr/>
          <p:nvPr/>
        </p:nvSpPr>
        <p:spPr>
          <a:xfrm>
            <a:off x="2361590" y="1533614"/>
            <a:ext cx="1325271" cy="365642"/>
          </a:xfrm>
          <a:prstGeom prst="rect">
            <a:avLst/>
          </a:prstGeom>
          <a:noFill/>
          <a:ln w="38100">
            <a:solidFill>
              <a:srgbClr val="FFFF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正方形/長方形 59">
            <a:extLst>
              <a:ext uri="{FF2B5EF4-FFF2-40B4-BE49-F238E27FC236}">
                <a16:creationId xmlns:a16="http://schemas.microsoft.com/office/drawing/2014/main" id="{2FACE893-FB88-5D3C-D414-12D2E5BEF7BE}"/>
              </a:ext>
            </a:extLst>
          </p:cNvPr>
          <p:cNvSpPr/>
          <p:nvPr/>
        </p:nvSpPr>
        <p:spPr>
          <a:xfrm>
            <a:off x="4513967" y="1560557"/>
            <a:ext cx="406483" cy="277269"/>
          </a:xfrm>
          <a:prstGeom prst="rect">
            <a:avLst/>
          </a:prstGeom>
          <a:solidFill>
            <a:srgbClr val="00B0F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ltLang="ja-JP">
                <a:solidFill>
                  <a:srgbClr val="FFFF00"/>
                </a:solidFill>
              </a:rPr>
              <a:t>1</a:t>
            </a:r>
            <a:endParaRPr kumimoji="1" lang="ja-JP" altLang="en-US">
              <a:solidFill>
                <a:srgbClr val="FFFF00"/>
              </a:solidFill>
            </a:endParaRPr>
          </a:p>
        </p:txBody>
      </p:sp>
      <p:sp>
        <p:nvSpPr>
          <p:cNvPr id="66" name="テキスト ボックス 65">
            <a:extLst>
              <a:ext uri="{FF2B5EF4-FFF2-40B4-BE49-F238E27FC236}">
                <a16:creationId xmlns:a16="http://schemas.microsoft.com/office/drawing/2014/main" id="{915C7C75-A497-8842-5F78-612339EE1363}"/>
              </a:ext>
            </a:extLst>
          </p:cNvPr>
          <p:cNvSpPr txBox="1"/>
          <p:nvPr/>
        </p:nvSpPr>
        <p:spPr>
          <a:xfrm>
            <a:off x="7414" y="1518013"/>
            <a:ext cx="1980299" cy="400110"/>
          </a:xfrm>
          <a:prstGeom prst="rect">
            <a:avLst/>
          </a:prstGeom>
          <a:solidFill>
            <a:schemeClr val="bg1"/>
          </a:solidFill>
          <a:ln>
            <a:solidFill>
              <a:schemeClr val="tx1"/>
            </a:solidFill>
          </a:ln>
        </p:spPr>
        <p:txBody>
          <a:bodyPr wrap="square">
            <a:spAutoFit/>
          </a:bodyPr>
          <a:lstStyle/>
          <a:p>
            <a:r>
              <a:rPr lang="ja-JP" altLang="en-US" sz="2000" b="1"/>
              <a:t>インデックス</a:t>
            </a:r>
            <a:r>
              <a:rPr lang="en-US" altLang="ja-JP" sz="2000" b="1"/>
              <a:t>0</a:t>
            </a:r>
          </a:p>
        </p:txBody>
      </p:sp>
      <p:cxnSp>
        <p:nvCxnSpPr>
          <p:cNvPr id="67" name="直線矢印コネクタ 66">
            <a:extLst>
              <a:ext uri="{FF2B5EF4-FFF2-40B4-BE49-F238E27FC236}">
                <a16:creationId xmlns:a16="http://schemas.microsoft.com/office/drawing/2014/main" id="{0BF769F4-78E8-2030-7F42-0E21F3669EE2}"/>
              </a:ext>
            </a:extLst>
          </p:cNvPr>
          <p:cNvCxnSpPr>
            <a:cxnSpLocks/>
          </p:cNvCxnSpPr>
          <p:nvPr/>
        </p:nvCxnSpPr>
        <p:spPr>
          <a:xfrm flipH="1">
            <a:off x="997563" y="2939753"/>
            <a:ext cx="0" cy="3322058"/>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68" name="テキスト ボックス 67">
            <a:extLst>
              <a:ext uri="{FF2B5EF4-FFF2-40B4-BE49-F238E27FC236}">
                <a16:creationId xmlns:a16="http://schemas.microsoft.com/office/drawing/2014/main" id="{264014BA-593D-2D11-9E82-7CC6360331AB}"/>
              </a:ext>
            </a:extLst>
          </p:cNvPr>
          <p:cNvSpPr txBox="1"/>
          <p:nvPr/>
        </p:nvSpPr>
        <p:spPr>
          <a:xfrm>
            <a:off x="7414" y="1855159"/>
            <a:ext cx="1980299" cy="400110"/>
          </a:xfrm>
          <a:prstGeom prst="rect">
            <a:avLst/>
          </a:prstGeom>
          <a:solidFill>
            <a:schemeClr val="bg1"/>
          </a:solidFill>
          <a:ln>
            <a:solidFill>
              <a:schemeClr val="tx1"/>
            </a:solidFill>
          </a:ln>
        </p:spPr>
        <p:txBody>
          <a:bodyPr wrap="square">
            <a:spAutoFit/>
          </a:bodyPr>
          <a:lstStyle/>
          <a:p>
            <a:pPr algn="ctr"/>
            <a:r>
              <a:rPr lang="en-US" altLang="ja-JP" sz="2000" b="1"/>
              <a:t>1</a:t>
            </a:r>
          </a:p>
        </p:txBody>
      </p:sp>
      <p:sp>
        <p:nvSpPr>
          <p:cNvPr id="69" name="テキスト ボックス 68">
            <a:extLst>
              <a:ext uri="{FF2B5EF4-FFF2-40B4-BE49-F238E27FC236}">
                <a16:creationId xmlns:a16="http://schemas.microsoft.com/office/drawing/2014/main" id="{30F92DFF-D353-B2B4-C51F-3004A1BCE628}"/>
              </a:ext>
            </a:extLst>
          </p:cNvPr>
          <p:cNvSpPr txBox="1"/>
          <p:nvPr/>
        </p:nvSpPr>
        <p:spPr>
          <a:xfrm>
            <a:off x="7414" y="2168999"/>
            <a:ext cx="1980299" cy="400110"/>
          </a:xfrm>
          <a:prstGeom prst="rect">
            <a:avLst/>
          </a:prstGeom>
          <a:solidFill>
            <a:schemeClr val="bg1"/>
          </a:solidFill>
          <a:ln>
            <a:solidFill>
              <a:schemeClr val="tx1"/>
            </a:solidFill>
          </a:ln>
        </p:spPr>
        <p:txBody>
          <a:bodyPr wrap="square">
            <a:spAutoFit/>
          </a:bodyPr>
          <a:lstStyle/>
          <a:p>
            <a:pPr algn="ctr"/>
            <a:r>
              <a:rPr lang="en-US" altLang="ja-JP" sz="2000" b="1"/>
              <a:t>2</a:t>
            </a:r>
          </a:p>
        </p:txBody>
      </p:sp>
      <p:sp>
        <p:nvSpPr>
          <p:cNvPr id="70" name="テキスト ボックス 69">
            <a:extLst>
              <a:ext uri="{FF2B5EF4-FFF2-40B4-BE49-F238E27FC236}">
                <a16:creationId xmlns:a16="http://schemas.microsoft.com/office/drawing/2014/main" id="{48485808-79E4-09FC-F52B-A519D1377B59}"/>
              </a:ext>
            </a:extLst>
          </p:cNvPr>
          <p:cNvSpPr txBox="1"/>
          <p:nvPr/>
        </p:nvSpPr>
        <p:spPr>
          <a:xfrm>
            <a:off x="7414" y="2489559"/>
            <a:ext cx="1980299" cy="400110"/>
          </a:xfrm>
          <a:prstGeom prst="rect">
            <a:avLst/>
          </a:prstGeom>
          <a:solidFill>
            <a:schemeClr val="bg1"/>
          </a:solidFill>
          <a:ln>
            <a:solidFill>
              <a:schemeClr val="tx1"/>
            </a:solidFill>
          </a:ln>
        </p:spPr>
        <p:txBody>
          <a:bodyPr wrap="square">
            <a:spAutoFit/>
          </a:bodyPr>
          <a:lstStyle/>
          <a:p>
            <a:pPr algn="ctr"/>
            <a:r>
              <a:rPr lang="en-US" altLang="ja-JP" sz="2000" b="1"/>
              <a:t>3</a:t>
            </a:r>
          </a:p>
        </p:txBody>
      </p:sp>
      <p:sp>
        <p:nvSpPr>
          <p:cNvPr id="71" name="テキスト ボックス 70">
            <a:extLst>
              <a:ext uri="{FF2B5EF4-FFF2-40B4-BE49-F238E27FC236}">
                <a16:creationId xmlns:a16="http://schemas.microsoft.com/office/drawing/2014/main" id="{CE8D7600-A441-E7F8-07F0-BEE99D69FC8A}"/>
              </a:ext>
            </a:extLst>
          </p:cNvPr>
          <p:cNvSpPr txBox="1"/>
          <p:nvPr/>
        </p:nvSpPr>
        <p:spPr>
          <a:xfrm>
            <a:off x="7414" y="6333927"/>
            <a:ext cx="1980299" cy="400110"/>
          </a:xfrm>
          <a:prstGeom prst="rect">
            <a:avLst/>
          </a:prstGeom>
          <a:solidFill>
            <a:schemeClr val="bg1"/>
          </a:solidFill>
          <a:ln>
            <a:solidFill>
              <a:schemeClr val="tx1"/>
            </a:solidFill>
          </a:ln>
        </p:spPr>
        <p:txBody>
          <a:bodyPr wrap="square">
            <a:spAutoFit/>
          </a:bodyPr>
          <a:lstStyle/>
          <a:p>
            <a:pPr algn="ctr"/>
            <a:r>
              <a:rPr lang="en-US" altLang="ja-JP" sz="2000" b="1"/>
              <a:t>53023</a:t>
            </a:r>
          </a:p>
        </p:txBody>
      </p:sp>
      <p:sp>
        <p:nvSpPr>
          <p:cNvPr id="72" name="正方形/長方形 71">
            <a:extLst>
              <a:ext uri="{FF2B5EF4-FFF2-40B4-BE49-F238E27FC236}">
                <a16:creationId xmlns:a16="http://schemas.microsoft.com/office/drawing/2014/main" id="{CACB3A60-78BD-3F42-5449-E75081AFE9BD}"/>
              </a:ext>
            </a:extLst>
          </p:cNvPr>
          <p:cNvSpPr/>
          <p:nvPr/>
        </p:nvSpPr>
        <p:spPr>
          <a:xfrm>
            <a:off x="4513967" y="1844793"/>
            <a:ext cx="406483" cy="277269"/>
          </a:xfrm>
          <a:prstGeom prst="rect">
            <a:avLst/>
          </a:prstGeom>
          <a:solidFill>
            <a:srgbClr val="00B0F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ltLang="ja-JP">
                <a:solidFill>
                  <a:srgbClr val="FFFF00"/>
                </a:solidFill>
              </a:rPr>
              <a:t>1</a:t>
            </a:r>
            <a:endParaRPr kumimoji="1" lang="ja-JP" altLang="en-US">
              <a:solidFill>
                <a:srgbClr val="FFFF00"/>
              </a:solidFill>
            </a:endParaRPr>
          </a:p>
        </p:txBody>
      </p:sp>
      <p:sp>
        <p:nvSpPr>
          <p:cNvPr id="73" name="正方形/長方形 72">
            <a:extLst>
              <a:ext uri="{FF2B5EF4-FFF2-40B4-BE49-F238E27FC236}">
                <a16:creationId xmlns:a16="http://schemas.microsoft.com/office/drawing/2014/main" id="{C9FF4D9F-4DCC-6B3E-EFF7-2DDEA040AFA5}"/>
              </a:ext>
            </a:extLst>
          </p:cNvPr>
          <p:cNvSpPr/>
          <p:nvPr/>
        </p:nvSpPr>
        <p:spPr>
          <a:xfrm>
            <a:off x="4513967" y="2129029"/>
            <a:ext cx="406483" cy="277269"/>
          </a:xfrm>
          <a:prstGeom prst="rect">
            <a:avLst/>
          </a:prstGeom>
          <a:solidFill>
            <a:srgbClr val="00B0F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ltLang="ja-JP">
                <a:solidFill>
                  <a:srgbClr val="FFFF00"/>
                </a:solidFill>
              </a:rPr>
              <a:t>1</a:t>
            </a:r>
            <a:endParaRPr kumimoji="1" lang="ja-JP" altLang="en-US">
              <a:solidFill>
                <a:srgbClr val="FFFF00"/>
              </a:solidFill>
            </a:endParaRPr>
          </a:p>
        </p:txBody>
      </p:sp>
      <p:sp>
        <p:nvSpPr>
          <p:cNvPr id="74" name="正方形/長方形 73">
            <a:extLst>
              <a:ext uri="{FF2B5EF4-FFF2-40B4-BE49-F238E27FC236}">
                <a16:creationId xmlns:a16="http://schemas.microsoft.com/office/drawing/2014/main" id="{053F3DEB-2BB2-4F74-0FA0-BB72C9EEC9B1}"/>
              </a:ext>
            </a:extLst>
          </p:cNvPr>
          <p:cNvSpPr/>
          <p:nvPr/>
        </p:nvSpPr>
        <p:spPr>
          <a:xfrm>
            <a:off x="4513967" y="2413265"/>
            <a:ext cx="406483" cy="277269"/>
          </a:xfrm>
          <a:prstGeom prst="rect">
            <a:avLst/>
          </a:prstGeom>
          <a:solidFill>
            <a:srgbClr val="00B0F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ltLang="ja-JP">
                <a:solidFill>
                  <a:srgbClr val="FFFF00"/>
                </a:solidFill>
              </a:rPr>
              <a:t>0</a:t>
            </a:r>
            <a:endParaRPr kumimoji="1" lang="ja-JP" altLang="en-US">
              <a:solidFill>
                <a:srgbClr val="FFFF00"/>
              </a:solidFill>
            </a:endParaRPr>
          </a:p>
        </p:txBody>
      </p:sp>
      <p:sp>
        <p:nvSpPr>
          <p:cNvPr id="75" name="正方形/長方形 74">
            <a:extLst>
              <a:ext uri="{FF2B5EF4-FFF2-40B4-BE49-F238E27FC236}">
                <a16:creationId xmlns:a16="http://schemas.microsoft.com/office/drawing/2014/main" id="{BA7842C9-810F-A3FD-88F1-D3371A30B3EF}"/>
              </a:ext>
            </a:extLst>
          </p:cNvPr>
          <p:cNvSpPr/>
          <p:nvPr/>
        </p:nvSpPr>
        <p:spPr>
          <a:xfrm>
            <a:off x="4513967" y="2697500"/>
            <a:ext cx="406483" cy="277269"/>
          </a:xfrm>
          <a:prstGeom prst="rect">
            <a:avLst/>
          </a:prstGeom>
          <a:solidFill>
            <a:srgbClr val="00B0F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ltLang="ja-JP">
                <a:solidFill>
                  <a:srgbClr val="FFFF00"/>
                </a:solidFill>
              </a:rPr>
              <a:t>1</a:t>
            </a:r>
            <a:endParaRPr kumimoji="1" lang="ja-JP" altLang="en-US">
              <a:solidFill>
                <a:srgbClr val="FFFF00"/>
              </a:solidFill>
            </a:endParaRPr>
          </a:p>
        </p:txBody>
      </p:sp>
      <p:sp>
        <p:nvSpPr>
          <p:cNvPr id="76" name="正方形/長方形 75">
            <a:extLst>
              <a:ext uri="{FF2B5EF4-FFF2-40B4-BE49-F238E27FC236}">
                <a16:creationId xmlns:a16="http://schemas.microsoft.com/office/drawing/2014/main" id="{0730A809-420C-24EE-5032-036838C53470}"/>
              </a:ext>
            </a:extLst>
          </p:cNvPr>
          <p:cNvSpPr/>
          <p:nvPr/>
        </p:nvSpPr>
        <p:spPr>
          <a:xfrm>
            <a:off x="4513966" y="3542168"/>
            <a:ext cx="414323" cy="277269"/>
          </a:xfrm>
          <a:prstGeom prst="rect">
            <a:avLst/>
          </a:prstGeom>
          <a:solidFill>
            <a:srgbClr val="00B05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en-US" altLang="ja-JP">
                <a:solidFill>
                  <a:srgbClr val="FFFF00"/>
                </a:solidFill>
              </a:rPr>
              <a:t>1</a:t>
            </a:r>
            <a:endParaRPr kumimoji="1" lang="ja-JP" altLang="en-US">
              <a:solidFill>
                <a:srgbClr val="FFFF00"/>
              </a:solidFill>
            </a:endParaRPr>
          </a:p>
        </p:txBody>
      </p:sp>
      <p:sp>
        <p:nvSpPr>
          <p:cNvPr id="77" name="正方形/長方形 76">
            <a:extLst>
              <a:ext uri="{FF2B5EF4-FFF2-40B4-BE49-F238E27FC236}">
                <a16:creationId xmlns:a16="http://schemas.microsoft.com/office/drawing/2014/main" id="{53F505F3-5382-D7FD-4262-0D193FBCEE35}"/>
              </a:ext>
            </a:extLst>
          </p:cNvPr>
          <p:cNvSpPr/>
          <p:nvPr/>
        </p:nvSpPr>
        <p:spPr>
          <a:xfrm>
            <a:off x="4513966" y="3833301"/>
            <a:ext cx="414323" cy="277269"/>
          </a:xfrm>
          <a:prstGeom prst="rect">
            <a:avLst/>
          </a:prstGeom>
          <a:solidFill>
            <a:srgbClr val="00B05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ltLang="ja-JP" b="1">
                <a:solidFill>
                  <a:srgbClr val="FFFF00"/>
                </a:solidFill>
              </a:rPr>
              <a:t>0</a:t>
            </a:r>
            <a:endParaRPr kumimoji="1" lang="ja-JP" altLang="en-US" b="1">
              <a:solidFill>
                <a:srgbClr val="FFFF00"/>
              </a:solidFill>
            </a:endParaRPr>
          </a:p>
        </p:txBody>
      </p:sp>
      <p:sp>
        <p:nvSpPr>
          <p:cNvPr id="78" name="正方形/長方形 77">
            <a:extLst>
              <a:ext uri="{FF2B5EF4-FFF2-40B4-BE49-F238E27FC236}">
                <a16:creationId xmlns:a16="http://schemas.microsoft.com/office/drawing/2014/main" id="{4C9F4301-C3AF-E7EF-9749-A1A158B41588}"/>
              </a:ext>
            </a:extLst>
          </p:cNvPr>
          <p:cNvSpPr/>
          <p:nvPr/>
        </p:nvSpPr>
        <p:spPr>
          <a:xfrm>
            <a:off x="4513966" y="3261126"/>
            <a:ext cx="414323" cy="277269"/>
          </a:xfrm>
          <a:prstGeom prst="rect">
            <a:avLst/>
          </a:prstGeom>
          <a:solidFill>
            <a:srgbClr val="00B05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en-US" altLang="ja-JP">
                <a:solidFill>
                  <a:srgbClr val="FFFF00"/>
                </a:solidFill>
              </a:rPr>
              <a:t>1</a:t>
            </a:r>
            <a:endParaRPr kumimoji="1" lang="ja-JP" altLang="en-US">
              <a:solidFill>
                <a:srgbClr val="FFFF00"/>
              </a:solidFill>
            </a:endParaRPr>
          </a:p>
        </p:txBody>
      </p:sp>
      <p:sp>
        <p:nvSpPr>
          <p:cNvPr id="13" name="テキスト ボックス 12">
            <a:extLst>
              <a:ext uri="{FF2B5EF4-FFF2-40B4-BE49-F238E27FC236}">
                <a16:creationId xmlns:a16="http://schemas.microsoft.com/office/drawing/2014/main" id="{E9F08FF9-8F6D-3D0F-7DF3-D63FA961F1BA}"/>
              </a:ext>
            </a:extLst>
          </p:cNvPr>
          <p:cNvSpPr txBox="1"/>
          <p:nvPr/>
        </p:nvSpPr>
        <p:spPr>
          <a:xfrm>
            <a:off x="3974865" y="1060690"/>
            <a:ext cx="1328656" cy="369332"/>
          </a:xfrm>
          <a:prstGeom prst="rect">
            <a:avLst/>
          </a:prstGeom>
          <a:noFill/>
          <a:ln>
            <a:solidFill>
              <a:schemeClr val="tx1"/>
            </a:solidFill>
          </a:ln>
        </p:spPr>
        <p:txBody>
          <a:bodyPr wrap="square">
            <a:spAutoFit/>
          </a:bodyPr>
          <a:lstStyle>
            <a:defPPr>
              <a:defRPr lang="ja-JP"/>
            </a:defPPr>
            <a:lvl1pPr>
              <a:defRPr/>
            </a:lvl1pPr>
          </a:lstStyle>
          <a:p>
            <a:r>
              <a:rPr lang="en-US" altLang="ja-JP" dirty="0"/>
              <a:t>tooth exist</a:t>
            </a:r>
          </a:p>
        </p:txBody>
      </p:sp>
      <p:sp>
        <p:nvSpPr>
          <p:cNvPr id="15" name="テキスト ボックス 14">
            <a:extLst>
              <a:ext uri="{FF2B5EF4-FFF2-40B4-BE49-F238E27FC236}">
                <a16:creationId xmlns:a16="http://schemas.microsoft.com/office/drawing/2014/main" id="{CD093229-773E-3F52-024E-7AF35AB0F515}"/>
              </a:ext>
            </a:extLst>
          </p:cNvPr>
          <p:cNvSpPr txBox="1"/>
          <p:nvPr/>
        </p:nvSpPr>
        <p:spPr>
          <a:xfrm>
            <a:off x="5557405" y="1193439"/>
            <a:ext cx="6615069" cy="1323439"/>
          </a:xfrm>
          <a:prstGeom prst="rect">
            <a:avLst/>
          </a:prstGeom>
          <a:solidFill>
            <a:schemeClr val="bg1"/>
          </a:solidFill>
          <a:ln w="19050">
            <a:solidFill>
              <a:srgbClr val="FF0000"/>
            </a:solidFill>
          </a:ln>
        </p:spPr>
        <p:txBody>
          <a:bodyPr wrap="square">
            <a:spAutoFit/>
          </a:bodyPr>
          <a:lstStyle/>
          <a:p>
            <a:r>
              <a:rPr lang="en-US" altLang="ja-JP" sz="2000" b="0" dirty="0">
                <a:solidFill>
                  <a:srgbClr val="AF00DB"/>
                </a:solidFill>
                <a:effectLst/>
                <a:latin typeface="Courier New" panose="02070309020205020404" pitchFamily="49" charset="0"/>
              </a:rPr>
              <a:t>if</a:t>
            </a:r>
            <a:r>
              <a:rPr lang="en-US" altLang="ja-JP" sz="2000" b="0" dirty="0">
                <a:solidFill>
                  <a:srgbClr val="000000"/>
                </a:solidFill>
                <a:effectLst/>
                <a:latin typeface="Courier New" panose="02070309020205020404" pitchFamily="49" charset="0"/>
              </a:rPr>
              <a:t> </a:t>
            </a:r>
            <a:r>
              <a:rPr lang="en-US" altLang="ja-JP" sz="2000" b="0" dirty="0" err="1">
                <a:solidFill>
                  <a:srgbClr val="000000"/>
                </a:solidFill>
                <a:effectLst/>
                <a:latin typeface="Courier New" panose="02070309020205020404" pitchFamily="49" charset="0"/>
              </a:rPr>
              <a:t>klist.loc</a:t>
            </a:r>
            <a:r>
              <a:rPr lang="en-US" altLang="ja-JP" sz="2000" b="0" dirty="0">
                <a:solidFill>
                  <a:srgbClr val="000000"/>
                </a:solidFill>
                <a:effectLst/>
                <a:latin typeface="Courier New" panose="02070309020205020404" pitchFamily="49" charset="0"/>
              </a:rPr>
              <a:t>[</a:t>
            </a:r>
            <a:r>
              <a:rPr lang="en-US" altLang="ja-JP" sz="2000" b="0" dirty="0" err="1">
                <a:solidFill>
                  <a:srgbClr val="000000"/>
                </a:solidFill>
                <a:effectLst/>
                <a:highlight>
                  <a:srgbClr val="FFFF00"/>
                </a:highlight>
                <a:latin typeface="Courier New" panose="02070309020205020404" pitchFamily="49" charset="0"/>
              </a:rPr>
              <a:t>i</a:t>
            </a:r>
            <a:r>
              <a:rPr lang="en-US" altLang="ja-JP" sz="2000" b="0" dirty="0">
                <a:solidFill>
                  <a:srgbClr val="000000"/>
                </a:solidFill>
                <a:effectLst/>
                <a:latin typeface="Courier New" panose="02070309020205020404" pitchFamily="49" charset="0"/>
              </a:rPr>
              <a:t>,</a:t>
            </a:r>
            <a:r>
              <a:rPr lang="en-US" altLang="ja-JP" sz="2000" b="0" dirty="0">
                <a:solidFill>
                  <a:srgbClr val="A31515"/>
                </a:solidFill>
                <a:effectLst/>
                <a:latin typeface="Courier New" panose="02070309020205020404" pitchFamily="49" charset="0"/>
              </a:rPr>
              <a:t>'tooth record'</a:t>
            </a:r>
            <a:r>
              <a:rPr lang="en-US" altLang="ja-JP" sz="2000" b="0" dirty="0">
                <a:solidFill>
                  <a:srgbClr val="000000"/>
                </a:solidFill>
                <a:effectLst/>
                <a:latin typeface="Courier New" panose="02070309020205020404" pitchFamily="49" charset="0"/>
              </a:rPr>
              <a:t>] == </a:t>
            </a:r>
            <a:r>
              <a:rPr lang="en-US" altLang="ja-JP" sz="2000" b="0" dirty="0">
                <a:solidFill>
                  <a:srgbClr val="A31515"/>
                </a:solidFill>
                <a:effectLst/>
                <a:latin typeface="Courier New" panose="02070309020205020404" pitchFamily="49" charset="0"/>
              </a:rPr>
              <a:t>'</a:t>
            </a:r>
            <a:r>
              <a:rPr lang="ja-JP" altLang="en-US" sz="2000" b="0" dirty="0">
                <a:solidFill>
                  <a:srgbClr val="A31515"/>
                </a:solidFill>
                <a:effectLst/>
                <a:latin typeface="Courier New" panose="02070309020205020404" pitchFamily="49" charset="0"/>
              </a:rPr>
              <a:t>残存歯</a:t>
            </a:r>
            <a:r>
              <a:rPr lang="en-US" altLang="ja-JP" sz="2000" b="0" dirty="0">
                <a:solidFill>
                  <a:srgbClr val="A31515"/>
                </a:solidFill>
                <a:effectLst/>
                <a:latin typeface="Courier New" panose="02070309020205020404" pitchFamily="49" charset="0"/>
              </a:rPr>
              <a:t>'</a:t>
            </a:r>
            <a:r>
              <a:rPr lang="en-US" altLang="ja-JP" sz="2000" b="0" dirty="0">
                <a:solidFill>
                  <a:srgbClr val="000000"/>
                </a:solidFill>
                <a:effectLst/>
                <a:latin typeface="Courier New" panose="02070309020205020404" pitchFamily="49" charset="0"/>
              </a:rPr>
              <a:t>:</a:t>
            </a:r>
          </a:p>
          <a:p>
            <a:r>
              <a:rPr lang="en-US" altLang="ja-JP" sz="2000" b="0" dirty="0">
                <a:solidFill>
                  <a:srgbClr val="000000"/>
                </a:solidFill>
                <a:effectLst/>
                <a:latin typeface="Courier New" panose="02070309020205020404" pitchFamily="49" charset="0"/>
              </a:rPr>
              <a:t>  </a:t>
            </a:r>
            <a:r>
              <a:rPr lang="en-US" altLang="ja-JP" sz="2000" b="0" dirty="0" err="1">
                <a:solidFill>
                  <a:srgbClr val="000000"/>
                </a:solidFill>
                <a:effectLst/>
                <a:latin typeface="Courier New" panose="02070309020205020404" pitchFamily="49" charset="0"/>
              </a:rPr>
              <a:t>klist.loc</a:t>
            </a:r>
            <a:r>
              <a:rPr lang="en-US" altLang="ja-JP" sz="2000" b="0" dirty="0">
                <a:solidFill>
                  <a:srgbClr val="000000"/>
                </a:solidFill>
                <a:effectLst/>
                <a:latin typeface="Courier New" panose="02070309020205020404" pitchFamily="49" charset="0"/>
              </a:rPr>
              <a:t>[</a:t>
            </a:r>
            <a:r>
              <a:rPr lang="en-US" altLang="ja-JP" sz="2000" b="0" dirty="0" err="1">
                <a:solidFill>
                  <a:srgbClr val="000000"/>
                </a:solidFill>
                <a:effectLst/>
                <a:highlight>
                  <a:srgbClr val="FFFF00"/>
                </a:highlight>
                <a:latin typeface="Courier New" panose="02070309020205020404" pitchFamily="49" charset="0"/>
              </a:rPr>
              <a:t>i</a:t>
            </a:r>
            <a:r>
              <a:rPr lang="en-US" altLang="ja-JP" sz="2000" b="0" dirty="0">
                <a:solidFill>
                  <a:srgbClr val="000000"/>
                </a:solidFill>
                <a:effectLst/>
                <a:latin typeface="Courier New" panose="02070309020205020404" pitchFamily="49" charset="0"/>
              </a:rPr>
              <a:t>,</a:t>
            </a:r>
            <a:r>
              <a:rPr lang="en-US" altLang="ja-JP" sz="2000" b="0" dirty="0">
                <a:solidFill>
                  <a:srgbClr val="A31515"/>
                </a:solidFill>
                <a:effectLst/>
                <a:latin typeface="Courier New" panose="02070309020205020404" pitchFamily="49" charset="0"/>
              </a:rPr>
              <a:t>'tooth exist'</a:t>
            </a:r>
            <a:r>
              <a:rPr lang="en-US" altLang="ja-JP" sz="2000" b="0" dirty="0">
                <a:solidFill>
                  <a:srgbClr val="000000"/>
                </a:solidFill>
                <a:effectLst/>
                <a:latin typeface="Courier New" panose="02070309020205020404" pitchFamily="49" charset="0"/>
              </a:rPr>
              <a:t>] = </a:t>
            </a:r>
            <a:r>
              <a:rPr lang="en-US" altLang="ja-JP" sz="2000" b="0" dirty="0">
                <a:solidFill>
                  <a:srgbClr val="116644"/>
                </a:solidFill>
                <a:effectLst/>
                <a:latin typeface="Courier New" panose="02070309020205020404" pitchFamily="49" charset="0"/>
              </a:rPr>
              <a:t>1</a:t>
            </a:r>
            <a:r>
              <a:rPr lang="en-US" altLang="ja-JP" sz="2000" b="0" dirty="0">
                <a:solidFill>
                  <a:srgbClr val="000000"/>
                </a:solidFill>
                <a:effectLst/>
                <a:latin typeface="Courier New" panose="02070309020205020404" pitchFamily="49" charset="0"/>
              </a:rPr>
              <a:t> </a:t>
            </a:r>
          </a:p>
          <a:p>
            <a:r>
              <a:rPr lang="en-US" altLang="ja-JP" sz="2000" b="0" dirty="0">
                <a:solidFill>
                  <a:srgbClr val="AF00DB"/>
                </a:solidFill>
                <a:effectLst/>
                <a:latin typeface="Courier New" panose="02070309020205020404" pitchFamily="49" charset="0"/>
              </a:rPr>
              <a:t>else</a:t>
            </a:r>
            <a:r>
              <a:rPr lang="en-US" altLang="ja-JP" sz="2000" b="0" dirty="0">
                <a:solidFill>
                  <a:srgbClr val="000000"/>
                </a:solidFill>
                <a:effectLst/>
                <a:latin typeface="Courier New" panose="02070309020205020404" pitchFamily="49" charset="0"/>
              </a:rPr>
              <a:t>:</a:t>
            </a:r>
          </a:p>
          <a:p>
            <a:r>
              <a:rPr lang="en-US" altLang="ja-JP" sz="2000" b="0" dirty="0">
                <a:solidFill>
                  <a:srgbClr val="000000"/>
                </a:solidFill>
                <a:effectLst/>
                <a:latin typeface="Courier New" panose="02070309020205020404" pitchFamily="49" charset="0"/>
              </a:rPr>
              <a:t>  </a:t>
            </a:r>
            <a:r>
              <a:rPr lang="en-US" altLang="ja-JP" sz="2000" b="0" dirty="0" err="1">
                <a:solidFill>
                  <a:srgbClr val="000000"/>
                </a:solidFill>
                <a:effectLst/>
                <a:latin typeface="Courier New" panose="02070309020205020404" pitchFamily="49" charset="0"/>
              </a:rPr>
              <a:t>klist.loc</a:t>
            </a:r>
            <a:r>
              <a:rPr lang="en-US" altLang="ja-JP" sz="2000" b="0" dirty="0">
                <a:solidFill>
                  <a:srgbClr val="000000"/>
                </a:solidFill>
                <a:effectLst/>
                <a:latin typeface="Courier New" panose="02070309020205020404" pitchFamily="49" charset="0"/>
              </a:rPr>
              <a:t>[</a:t>
            </a:r>
            <a:r>
              <a:rPr lang="en-US" altLang="ja-JP" sz="2000" b="0" dirty="0" err="1">
                <a:solidFill>
                  <a:srgbClr val="000000"/>
                </a:solidFill>
                <a:effectLst/>
                <a:highlight>
                  <a:srgbClr val="FFFF00"/>
                </a:highlight>
                <a:latin typeface="Courier New" panose="02070309020205020404" pitchFamily="49" charset="0"/>
              </a:rPr>
              <a:t>i</a:t>
            </a:r>
            <a:r>
              <a:rPr lang="en-US" altLang="ja-JP" sz="2000" b="0" dirty="0">
                <a:solidFill>
                  <a:srgbClr val="000000"/>
                </a:solidFill>
                <a:effectLst/>
                <a:latin typeface="Courier New" panose="02070309020205020404" pitchFamily="49" charset="0"/>
              </a:rPr>
              <a:t>,</a:t>
            </a:r>
            <a:r>
              <a:rPr lang="en-US" altLang="ja-JP" sz="2000" b="0" dirty="0">
                <a:solidFill>
                  <a:srgbClr val="A31515"/>
                </a:solidFill>
                <a:effectLst/>
                <a:latin typeface="Courier New" panose="02070309020205020404" pitchFamily="49" charset="0"/>
              </a:rPr>
              <a:t>'tooth exist'</a:t>
            </a:r>
            <a:r>
              <a:rPr lang="en-US" altLang="ja-JP" sz="2000" b="0" dirty="0">
                <a:solidFill>
                  <a:srgbClr val="000000"/>
                </a:solidFill>
                <a:effectLst/>
                <a:latin typeface="Courier New" panose="02070309020205020404" pitchFamily="49" charset="0"/>
              </a:rPr>
              <a:t>] = </a:t>
            </a:r>
            <a:r>
              <a:rPr lang="en-US" altLang="ja-JP" sz="2000" b="0" dirty="0">
                <a:solidFill>
                  <a:srgbClr val="116644"/>
                </a:solidFill>
                <a:effectLst/>
                <a:latin typeface="Courier New" panose="02070309020205020404" pitchFamily="49" charset="0"/>
              </a:rPr>
              <a:t>0</a:t>
            </a:r>
            <a:endParaRPr lang="en-US" altLang="ja-JP" sz="2000" b="0" dirty="0">
              <a:solidFill>
                <a:srgbClr val="000000"/>
              </a:solidFill>
              <a:effectLst/>
              <a:latin typeface="Courier New" panose="02070309020205020404" pitchFamily="49" charset="0"/>
            </a:endParaRPr>
          </a:p>
        </p:txBody>
      </p:sp>
      <p:sp>
        <p:nvSpPr>
          <p:cNvPr id="61" name="正方形/長方形 60">
            <a:extLst>
              <a:ext uri="{FF2B5EF4-FFF2-40B4-BE49-F238E27FC236}">
                <a16:creationId xmlns:a16="http://schemas.microsoft.com/office/drawing/2014/main" id="{78087D4A-D63B-FB8F-907E-E26C0D0FD86B}"/>
              </a:ext>
            </a:extLst>
          </p:cNvPr>
          <p:cNvSpPr/>
          <p:nvPr/>
        </p:nvSpPr>
        <p:spPr>
          <a:xfrm>
            <a:off x="4437035" y="1514540"/>
            <a:ext cx="543954" cy="365642"/>
          </a:xfrm>
          <a:prstGeom prst="rect">
            <a:avLst/>
          </a:prstGeom>
          <a:noFill/>
          <a:ln w="38100">
            <a:solidFill>
              <a:srgbClr val="FFFF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 name="テキスト ボックス 7">
            <a:extLst>
              <a:ext uri="{FF2B5EF4-FFF2-40B4-BE49-F238E27FC236}">
                <a16:creationId xmlns:a16="http://schemas.microsoft.com/office/drawing/2014/main" id="{591C9FB4-EA8E-D2F7-F2AD-8186FC160A9E}"/>
              </a:ext>
            </a:extLst>
          </p:cNvPr>
          <p:cNvSpPr txBox="1"/>
          <p:nvPr/>
        </p:nvSpPr>
        <p:spPr>
          <a:xfrm>
            <a:off x="5303521" y="3193249"/>
            <a:ext cx="4615380" cy="400110"/>
          </a:xfrm>
          <a:prstGeom prst="rect">
            <a:avLst/>
          </a:prstGeom>
          <a:solidFill>
            <a:schemeClr val="bg1"/>
          </a:solidFill>
          <a:ln>
            <a:solidFill>
              <a:schemeClr val="tx1"/>
            </a:solidFill>
          </a:ln>
        </p:spPr>
        <p:txBody>
          <a:bodyPr wrap="square">
            <a:spAutoFit/>
          </a:bodyPr>
          <a:lstStyle/>
          <a:p>
            <a:r>
              <a:rPr lang="en-US" altLang="ja-JP" sz="2000" dirty="0"/>
              <a:t>print(</a:t>
            </a:r>
            <a:r>
              <a:rPr lang="en-US" altLang="ja-JP" sz="2000" dirty="0" err="1"/>
              <a:t>klist</a:t>
            </a:r>
            <a:r>
              <a:rPr lang="en-US" altLang="ja-JP" sz="2000" dirty="0"/>
              <a:t>)</a:t>
            </a:r>
          </a:p>
        </p:txBody>
      </p:sp>
      <p:sp>
        <p:nvSpPr>
          <p:cNvPr id="3" name="テキスト ボックス 2">
            <a:extLst>
              <a:ext uri="{FF2B5EF4-FFF2-40B4-BE49-F238E27FC236}">
                <a16:creationId xmlns:a16="http://schemas.microsoft.com/office/drawing/2014/main" id="{59E0C48F-D87D-CF67-3217-4E2D1F6DF3BC}"/>
              </a:ext>
            </a:extLst>
          </p:cNvPr>
          <p:cNvSpPr txBox="1"/>
          <p:nvPr/>
        </p:nvSpPr>
        <p:spPr>
          <a:xfrm>
            <a:off x="1" y="13787"/>
            <a:ext cx="2416366" cy="461665"/>
          </a:xfrm>
          <a:prstGeom prst="rect">
            <a:avLst/>
          </a:prstGeom>
          <a:noFill/>
          <a:ln w="19050">
            <a:solidFill>
              <a:srgbClr val="00B0F0"/>
            </a:solidFill>
          </a:ln>
        </p:spPr>
        <p:txBody>
          <a:bodyPr wrap="square">
            <a:spAutoFit/>
          </a:bodyPr>
          <a:lstStyle/>
          <a:p>
            <a:r>
              <a:rPr lang="ja-JP" altLang="en-US" sz="2400"/>
              <a:t>歯の本数を集計</a:t>
            </a:r>
          </a:p>
        </p:txBody>
      </p:sp>
      <p:sp>
        <p:nvSpPr>
          <p:cNvPr id="9" name="テキスト ボックス 8">
            <a:extLst>
              <a:ext uri="{FF2B5EF4-FFF2-40B4-BE49-F238E27FC236}">
                <a16:creationId xmlns:a16="http://schemas.microsoft.com/office/drawing/2014/main" id="{E0F0CFD9-FA70-3744-8E0D-538EF65533DA}"/>
              </a:ext>
            </a:extLst>
          </p:cNvPr>
          <p:cNvSpPr txBox="1"/>
          <p:nvPr/>
        </p:nvSpPr>
        <p:spPr>
          <a:xfrm>
            <a:off x="5303521" y="308243"/>
            <a:ext cx="1874327" cy="461665"/>
          </a:xfrm>
          <a:prstGeom prst="rect">
            <a:avLst/>
          </a:prstGeom>
          <a:noFill/>
        </p:spPr>
        <p:txBody>
          <a:bodyPr wrap="square">
            <a:spAutoFit/>
          </a:bodyPr>
          <a:lstStyle/>
          <a:p>
            <a:r>
              <a:rPr lang="ja-JP" altLang="en-US" sz="2400" b="1" i="0" dirty="0">
                <a:solidFill>
                  <a:srgbClr val="212121"/>
                </a:solidFill>
                <a:effectLst/>
                <a:latin typeface="Roboto" panose="02000000000000000000" pitchFamily="2" charset="0"/>
              </a:rPr>
              <a:t>コード</a:t>
            </a:r>
            <a:r>
              <a:rPr lang="en-US" altLang="ja-JP" sz="2400" b="1" i="0" dirty="0">
                <a:solidFill>
                  <a:srgbClr val="212121"/>
                </a:solidFill>
                <a:effectLst/>
                <a:latin typeface="Roboto" panose="02000000000000000000" pitchFamily="2" charset="0"/>
              </a:rPr>
              <a:t>11-2</a:t>
            </a:r>
            <a:endParaRPr lang="ja-JP" altLang="en-US" sz="2400" b="1" dirty="0"/>
          </a:p>
        </p:txBody>
      </p:sp>
      <p:sp>
        <p:nvSpPr>
          <p:cNvPr id="10" name="テキスト ボックス 9">
            <a:extLst>
              <a:ext uri="{FF2B5EF4-FFF2-40B4-BE49-F238E27FC236}">
                <a16:creationId xmlns:a16="http://schemas.microsoft.com/office/drawing/2014/main" id="{383D2C4A-1A46-DF44-8F98-4599C25E2D14}"/>
              </a:ext>
            </a:extLst>
          </p:cNvPr>
          <p:cNvSpPr txBox="1"/>
          <p:nvPr/>
        </p:nvSpPr>
        <p:spPr>
          <a:xfrm>
            <a:off x="5303521" y="2761783"/>
            <a:ext cx="1874327" cy="461665"/>
          </a:xfrm>
          <a:prstGeom prst="rect">
            <a:avLst/>
          </a:prstGeom>
          <a:noFill/>
        </p:spPr>
        <p:txBody>
          <a:bodyPr wrap="square">
            <a:spAutoFit/>
          </a:bodyPr>
          <a:lstStyle/>
          <a:p>
            <a:r>
              <a:rPr lang="ja-JP" altLang="en-US" sz="2400" b="1" i="0" dirty="0">
                <a:solidFill>
                  <a:srgbClr val="212121"/>
                </a:solidFill>
                <a:effectLst/>
                <a:latin typeface="Roboto" panose="02000000000000000000" pitchFamily="2" charset="0"/>
              </a:rPr>
              <a:t>コード</a:t>
            </a:r>
            <a:r>
              <a:rPr lang="en-US" altLang="ja-JP" sz="2400" b="1" i="0" dirty="0">
                <a:solidFill>
                  <a:srgbClr val="212121"/>
                </a:solidFill>
                <a:effectLst/>
                <a:latin typeface="Roboto" panose="02000000000000000000" pitchFamily="2" charset="0"/>
              </a:rPr>
              <a:t>11-3</a:t>
            </a:r>
            <a:endParaRPr lang="ja-JP" altLang="en-US" sz="2400" b="1" dirty="0"/>
          </a:p>
        </p:txBody>
      </p:sp>
    </p:spTree>
    <p:extLst>
      <p:ext uri="{BB962C8B-B14F-4D97-AF65-F5344CB8AC3E}">
        <p14:creationId xmlns:p14="http://schemas.microsoft.com/office/powerpoint/2010/main" val="2306280142"/>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a:extLst>
              <a:ext uri="{FF2B5EF4-FFF2-40B4-BE49-F238E27FC236}">
                <a16:creationId xmlns:a16="http://schemas.microsoft.com/office/drawing/2014/main" id="{3031530D-DA12-20EC-7807-CA831843A2A8}"/>
              </a:ext>
            </a:extLst>
          </p:cNvPr>
          <p:cNvSpPr>
            <a:spLocks noGrp="1"/>
          </p:cNvSpPr>
          <p:nvPr>
            <p:ph type="sldNum" sz="quarter" idx="12"/>
          </p:nvPr>
        </p:nvSpPr>
        <p:spPr/>
        <p:txBody>
          <a:bodyPr/>
          <a:lstStyle/>
          <a:p>
            <a:fld id="{D0DED96A-F066-47E4-9553-675BF6234992}" type="slidenum">
              <a:rPr kumimoji="1" lang="ja-JP" altLang="en-US" smtClean="0"/>
              <a:t>44</a:t>
            </a:fld>
            <a:endParaRPr kumimoji="1" lang="ja-JP" altLang="en-US"/>
          </a:p>
        </p:txBody>
      </p:sp>
      <p:sp>
        <p:nvSpPr>
          <p:cNvPr id="10" name="テキスト ボックス 9">
            <a:extLst>
              <a:ext uri="{FF2B5EF4-FFF2-40B4-BE49-F238E27FC236}">
                <a16:creationId xmlns:a16="http://schemas.microsoft.com/office/drawing/2014/main" id="{3D4F84F9-33CB-6CB3-A0AE-ABCAB6FD969A}"/>
              </a:ext>
            </a:extLst>
          </p:cNvPr>
          <p:cNvSpPr txBox="1"/>
          <p:nvPr/>
        </p:nvSpPr>
        <p:spPr>
          <a:xfrm>
            <a:off x="2040708" y="928367"/>
            <a:ext cx="1560802" cy="400110"/>
          </a:xfrm>
          <a:prstGeom prst="rect">
            <a:avLst/>
          </a:prstGeom>
          <a:solidFill>
            <a:schemeClr val="bg1"/>
          </a:solidFill>
          <a:ln>
            <a:solidFill>
              <a:schemeClr val="tx1"/>
            </a:solidFill>
          </a:ln>
        </p:spPr>
        <p:txBody>
          <a:bodyPr wrap="square">
            <a:spAutoFit/>
          </a:bodyPr>
          <a:lstStyle/>
          <a:p>
            <a:r>
              <a:rPr lang="en-US" altLang="ja-JP" sz="2000" dirty="0"/>
              <a:t>print(</a:t>
            </a:r>
            <a:r>
              <a:rPr lang="en-US" altLang="ja-JP" sz="2000" dirty="0" err="1"/>
              <a:t>klist</a:t>
            </a:r>
            <a:r>
              <a:rPr lang="en-US" altLang="ja-JP" sz="2000" dirty="0"/>
              <a:t>)</a:t>
            </a:r>
          </a:p>
        </p:txBody>
      </p:sp>
      <p:sp>
        <p:nvSpPr>
          <p:cNvPr id="22" name="矢印: 右 21">
            <a:extLst>
              <a:ext uri="{FF2B5EF4-FFF2-40B4-BE49-F238E27FC236}">
                <a16:creationId xmlns:a16="http://schemas.microsoft.com/office/drawing/2014/main" id="{0AD456A9-1E8E-579E-4FAC-C8F44FD95C0E}"/>
              </a:ext>
            </a:extLst>
          </p:cNvPr>
          <p:cNvSpPr/>
          <p:nvPr/>
        </p:nvSpPr>
        <p:spPr>
          <a:xfrm>
            <a:off x="9862821" y="5754042"/>
            <a:ext cx="1102360" cy="973783"/>
          </a:xfrm>
          <a:prstGeom prst="rightArrow">
            <a:avLst/>
          </a:prstGeom>
          <a:solidFill>
            <a:schemeClr val="bg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en-US" altLang="ja-JP" b="1" err="1">
                <a:solidFill>
                  <a:schemeClr val="tx1"/>
                </a:solidFill>
              </a:rPr>
              <a:t>Colab</a:t>
            </a:r>
            <a:endParaRPr kumimoji="1" lang="ja-JP" altLang="en-US" b="1">
              <a:solidFill>
                <a:schemeClr val="tx1"/>
              </a:solidFill>
            </a:endParaRPr>
          </a:p>
        </p:txBody>
      </p:sp>
      <p:sp>
        <p:nvSpPr>
          <p:cNvPr id="3" name="テキスト ボックス 2">
            <a:extLst>
              <a:ext uri="{FF2B5EF4-FFF2-40B4-BE49-F238E27FC236}">
                <a16:creationId xmlns:a16="http://schemas.microsoft.com/office/drawing/2014/main" id="{5C44F67A-3986-C2A6-00BF-C6E724D453DD}"/>
              </a:ext>
            </a:extLst>
          </p:cNvPr>
          <p:cNvSpPr txBox="1"/>
          <p:nvPr/>
        </p:nvSpPr>
        <p:spPr>
          <a:xfrm>
            <a:off x="1" y="13787"/>
            <a:ext cx="2416366" cy="461665"/>
          </a:xfrm>
          <a:prstGeom prst="rect">
            <a:avLst/>
          </a:prstGeom>
          <a:noFill/>
          <a:ln w="19050">
            <a:solidFill>
              <a:srgbClr val="00B0F0"/>
            </a:solidFill>
          </a:ln>
        </p:spPr>
        <p:txBody>
          <a:bodyPr wrap="square">
            <a:spAutoFit/>
          </a:bodyPr>
          <a:lstStyle/>
          <a:p>
            <a:r>
              <a:rPr lang="ja-JP" altLang="en-US" sz="2400"/>
              <a:t>歯の本数を集計</a:t>
            </a:r>
          </a:p>
        </p:txBody>
      </p:sp>
      <p:pic>
        <p:nvPicPr>
          <p:cNvPr id="6" name="図 5">
            <a:extLst>
              <a:ext uri="{FF2B5EF4-FFF2-40B4-BE49-F238E27FC236}">
                <a16:creationId xmlns:a16="http://schemas.microsoft.com/office/drawing/2014/main" id="{6332B8C0-17CF-E668-2443-D5249890751F}"/>
              </a:ext>
            </a:extLst>
          </p:cNvPr>
          <p:cNvPicPr>
            <a:picLocks noChangeAspect="1"/>
          </p:cNvPicPr>
          <p:nvPr/>
        </p:nvPicPr>
        <p:blipFill>
          <a:blip r:embed="rId2"/>
          <a:stretch>
            <a:fillRect/>
          </a:stretch>
        </p:blipFill>
        <p:spPr>
          <a:xfrm>
            <a:off x="439123" y="1386346"/>
            <a:ext cx="9161467" cy="4532935"/>
          </a:xfrm>
          <a:prstGeom prst="rect">
            <a:avLst/>
          </a:prstGeom>
        </p:spPr>
      </p:pic>
      <p:sp>
        <p:nvSpPr>
          <p:cNvPr id="20" name="正方形/長方形 19">
            <a:extLst>
              <a:ext uri="{FF2B5EF4-FFF2-40B4-BE49-F238E27FC236}">
                <a16:creationId xmlns:a16="http://schemas.microsoft.com/office/drawing/2014/main" id="{C8167235-9BD5-200D-BF36-B3D15CE72518}"/>
              </a:ext>
            </a:extLst>
          </p:cNvPr>
          <p:cNvSpPr/>
          <p:nvPr/>
        </p:nvSpPr>
        <p:spPr>
          <a:xfrm>
            <a:off x="7516228" y="1475302"/>
            <a:ext cx="1476985" cy="333286"/>
          </a:xfrm>
          <a:prstGeom prst="rect">
            <a:avLst/>
          </a:prstGeom>
          <a:no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1" name="正方形/長方形 20">
            <a:extLst>
              <a:ext uri="{FF2B5EF4-FFF2-40B4-BE49-F238E27FC236}">
                <a16:creationId xmlns:a16="http://schemas.microsoft.com/office/drawing/2014/main" id="{F3FD7EF8-BEE9-D642-C7CE-202A8AD9B3D3}"/>
              </a:ext>
            </a:extLst>
          </p:cNvPr>
          <p:cNvSpPr/>
          <p:nvPr/>
        </p:nvSpPr>
        <p:spPr>
          <a:xfrm>
            <a:off x="8993214" y="1808588"/>
            <a:ext cx="692654" cy="3581400"/>
          </a:xfrm>
          <a:prstGeom prst="rect">
            <a:avLst/>
          </a:prstGeom>
          <a:no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8" name="直線コネクタ 7">
            <a:extLst>
              <a:ext uri="{FF2B5EF4-FFF2-40B4-BE49-F238E27FC236}">
                <a16:creationId xmlns:a16="http://schemas.microsoft.com/office/drawing/2014/main" id="{EB81958B-1E76-4F17-3DBA-DB993C5A8333}"/>
              </a:ext>
            </a:extLst>
          </p:cNvPr>
          <p:cNvCxnSpPr>
            <a:cxnSpLocks/>
          </p:cNvCxnSpPr>
          <p:nvPr/>
        </p:nvCxnSpPr>
        <p:spPr>
          <a:xfrm>
            <a:off x="5503333" y="2438400"/>
            <a:ext cx="4182535" cy="0"/>
          </a:xfrm>
          <a:prstGeom prst="line">
            <a:avLst/>
          </a:prstGeom>
          <a:ln w="28575">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11" name="直線コネクタ 10">
            <a:extLst>
              <a:ext uri="{FF2B5EF4-FFF2-40B4-BE49-F238E27FC236}">
                <a16:creationId xmlns:a16="http://schemas.microsoft.com/office/drawing/2014/main" id="{A6A6093A-AE71-18B2-1DCD-1538A9F1C471}"/>
              </a:ext>
            </a:extLst>
          </p:cNvPr>
          <p:cNvCxnSpPr>
            <a:cxnSpLocks/>
          </p:cNvCxnSpPr>
          <p:nvPr/>
        </p:nvCxnSpPr>
        <p:spPr>
          <a:xfrm>
            <a:off x="5503333" y="2734734"/>
            <a:ext cx="4182535" cy="0"/>
          </a:xfrm>
          <a:prstGeom prst="line">
            <a:avLst/>
          </a:prstGeom>
          <a:ln w="28575">
            <a:solidFill>
              <a:srgbClr val="00B0F0"/>
            </a:solidFill>
          </a:ln>
        </p:spPr>
        <p:style>
          <a:lnRef idx="1">
            <a:schemeClr val="accent1"/>
          </a:lnRef>
          <a:fillRef idx="0">
            <a:schemeClr val="accent1"/>
          </a:fillRef>
          <a:effectRef idx="0">
            <a:schemeClr val="accent1"/>
          </a:effectRef>
          <a:fontRef idx="minor">
            <a:schemeClr val="tx1"/>
          </a:fontRef>
        </p:style>
      </p:cxnSp>
      <p:sp>
        <p:nvSpPr>
          <p:cNvPr id="13" name="テキスト ボックス 12">
            <a:extLst>
              <a:ext uri="{FF2B5EF4-FFF2-40B4-BE49-F238E27FC236}">
                <a16:creationId xmlns:a16="http://schemas.microsoft.com/office/drawing/2014/main" id="{2C28187A-176C-7009-2D59-99567A275FFF}"/>
              </a:ext>
            </a:extLst>
          </p:cNvPr>
          <p:cNvSpPr txBox="1"/>
          <p:nvPr/>
        </p:nvSpPr>
        <p:spPr>
          <a:xfrm>
            <a:off x="166381" y="895746"/>
            <a:ext cx="1874327" cy="461665"/>
          </a:xfrm>
          <a:prstGeom prst="rect">
            <a:avLst/>
          </a:prstGeom>
          <a:noFill/>
        </p:spPr>
        <p:txBody>
          <a:bodyPr wrap="square">
            <a:spAutoFit/>
          </a:bodyPr>
          <a:lstStyle/>
          <a:p>
            <a:r>
              <a:rPr lang="ja-JP" altLang="en-US" sz="2400" b="1" i="0" dirty="0">
                <a:solidFill>
                  <a:srgbClr val="212121"/>
                </a:solidFill>
                <a:effectLst/>
                <a:latin typeface="Roboto" panose="02000000000000000000" pitchFamily="2" charset="0"/>
              </a:rPr>
              <a:t>コード</a:t>
            </a:r>
            <a:r>
              <a:rPr lang="en-US" altLang="ja-JP" sz="2400" b="1" i="0" dirty="0">
                <a:solidFill>
                  <a:srgbClr val="212121"/>
                </a:solidFill>
                <a:effectLst/>
                <a:latin typeface="Roboto" panose="02000000000000000000" pitchFamily="2" charset="0"/>
              </a:rPr>
              <a:t>11-3</a:t>
            </a:r>
            <a:endParaRPr lang="ja-JP" altLang="en-US" sz="2400" b="1" dirty="0"/>
          </a:p>
        </p:txBody>
      </p:sp>
    </p:spTree>
    <p:extLst>
      <p:ext uri="{BB962C8B-B14F-4D97-AF65-F5344CB8AC3E}">
        <p14:creationId xmlns:p14="http://schemas.microsoft.com/office/powerpoint/2010/main" val="1300090019"/>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1D32E65-C2D6-A302-88E9-9F7278EF4B7E}"/>
            </a:ext>
          </a:extLst>
        </p:cNvPr>
        <p:cNvGrpSpPr/>
        <p:nvPr/>
      </p:nvGrpSpPr>
      <p:grpSpPr>
        <a:xfrm>
          <a:off x="0" y="0"/>
          <a:ext cx="0" cy="0"/>
          <a:chOff x="0" y="0"/>
          <a:chExt cx="0" cy="0"/>
        </a:xfrm>
      </p:grpSpPr>
      <p:sp>
        <p:nvSpPr>
          <p:cNvPr id="2" name="スライド番号プレースホルダー 1">
            <a:extLst>
              <a:ext uri="{FF2B5EF4-FFF2-40B4-BE49-F238E27FC236}">
                <a16:creationId xmlns:a16="http://schemas.microsoft.com/office/drawing/2014/main" id="{0CFD8FD8-BF96-DF0A-B703-E384314C3047}"/>
              </a:ext>
            </a:extLst>
          </p:cNvPr>
          <p:cNvSpPr>
            <a:spLocks noGrp="1"/>
          </p:cNvSpPr>
          <p:nvPr>
            <p:ph type="sldNum" sz="quarter" idx="12"/>
          </p:nvPr>
        </p:nvSpPr>
        <p:spPr/>
        <p:txBody>
          <a:bodyPr/>
          <a:lstStyle/>
          <a:p>
            <a:fld id="{D0DED96A-F066-47E4-9553-675BF6234992}" type="slidenum">
              <a:rPr kumimoji="1" lang="ja-JP" altLang="en-US" smtClean="0"/>
              <a:t>45</a:t>
            </a:fld>
            <a:endParaRPr kumimoji="1" lang="ja-JP" altLang="en-US"/>
          </a:p>
        </p:txBody>
      </p:sp>
      <p:sp>
        <p:nvSpPr>
          <p:cNvPr id="3" name="テキスト ボックス 2">
            <a:extLst>
              <a:ext uri="{FF2B5EF4-FFF2-40B4-BE49-F238E27FC236}">
                <a16:creationId xmlns:a16="http://schemas.microsoft.com/office/drawing/2014/main" id="{DC238AE7-4D89-07C9-4870-6218A92511B0}"/>
              </a:ext>
            </a:extLst>
          </p:cNvPr>
          <p:cNvSpPr txBox="1"/>
          <p:nvPr/>
        </p:nvSpPr>
        <p:spPr>
          <a:xfrm>
            <a:off x="1" y="0"/>
            <a:ext cx="6763870" cy="369332"/>
          </a:xfrm>
          <a:prstGeom prst="rect">
            <a:avLst/>
          </a:prstGeom>
          <a:solidFill>
            <a:schemeClr val="accent4">
              <a:lumMod val="20000"/>
              <a:lumOff val="80000"/>
            </a:schemeClr>
          </a:solidFill>
        </p:spPr>
        <p:txBody>
          <a:bodyPr wrap="square" rtlCol="0">
            <a:spAutoFit/>
          </a:bodyPr>
          <a:lstStyle>
            <a:defPPr>
              <a:defRPr lang="ja-JP"/>
            </a:defPPr>
            <a:lvl1pPr indent="0">
              <a:buNone/>
              <a:defRPr b="1"/>
            </a:lvl1pPr>
          </a:lstStyle>
          <a:p>
            <a:r>
              <a:rPr lang="ja-JP" altLang="en-US" dirty="0"/>
              <a:t>データクレンジングとデータの可視化</a:t>
            </a:r>
          </a:p>
        </p:txBody>
      </p:sp>
      <p:sp>
        <p:nvSpPr>
          <p:cNvPr id="5" name="テキスト ボックス 4">
            <a:extLst>
              <a:ext uri="{FF2B5EF4-FFF2-40B4-BE49-F238E27FC236}">
                <a16:creationId xmlns:a16="http://schemas.microsoft.com/office/drawing/2014/main" id="{B6F0800A-4CF3-0C1D-43E0-5D86324BBE3C}"/>
              </a:ext>
            </a:extLst>
          </p:cNvPr>
          <p:cNvSpPr txBox="1"/>
          <p:nvPr/>
        </p:nvSpPr>
        <p:spPr>
          <a:xfrm>
            <a:off x="4044293" y="7985"/>
            <a:ext cx="2558214" cy="400110"/>
          </a:xfrm>
          <a:prstGeom prst="rect">
            <a:avLst/>
          </a:prstGeom>
          <a:noFill/>
          <a:ln w="19050">
            <a:solidFill>
              <a:srgbClr val="00B0F0"/>
            </a:solidFill>
          </a:ln>
        </p:spPr>
        <p:txBody>
          <a:bodyPr wrap="square">
            <a:spAutoFit/>
          </a:bodyPr>
          <a:lstStyle/>
          <a:p>
            <a:r>
              <a:rPr lang="ja-JP" altLang="en-US" sz="2000"/>
              <a:t>散布図を作成します</a:t>
            </a:r>
            <a:endParaRPr lang="ja-JP" altLang="en-US" sz="2000" dirty="0"/>
          </a:p>
        </p:txBody>
      </p:sp>
      <p:cxnSp>
        <p:nvCxnSpPr>
          <p:cNvPr id="7" name="直線矢印コネクタ 6">
            <a:extLst>
              <a:ext uri="{FF2B5EF4-FFF2-40B4-BE49-F238E27FC236}">
                <a16:creationId xmlns:a16="http://schemas.microsoft.com/office/drawing/2014/main" id="{EDA4CB0C-32CC-937A-E231-7E42D63BF8EB}"/>
              </a:ext>
            </a:extLst>
          </p:cNvPr>
          <p:cNvCxnSpPr>
            <a:cxnSpLocks/>
          </p:cNvCxnSpPr>
          <p:nvPr/>
        </p:nvCxnSpPr>
        <p:spPr>
          <a:xfrm>
            <a:off x="1754656" y="5527593"/>
            <a:ext cx="4732638"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9" name="直線矢印コネクタ 8">
            <a:extLst>
              <a:ext uri="{FF2B5EF4-FFF2-40B4-BE49-F238E27FC236}">
                <a16:creationId xmlns:a16="http://schemas.microsoft.com/office/drawing/2014/main" id="{8FB77675-5341-9211-3E4D-A1C61E8FFA5E}"/>
              </a:ext>
            </a:extLst>
          </p:cNvPr>
          <p:cNvCxnSpPr>
            <a:cxnSpLocks/>
          </p:cNvCxnSpPr>
          <p:nvPr/>
        </p:nvCxnSpPr>
        <p:spPr>
          <a:xfrm flipV="1">
            <a:off x="1754656" y="1841161"/>
            <a:ext cx="0" cy="368643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1" name="テキスト ボックス 10">
            <a:extLst>
              <a:ext uri="{FF2B5EF4-FFF2-40B4-BE49-F238E27FC236}">
                <a16:creationId xmlns:a16="http://schemas.microsoft.com/office/drawing/2014/main" id="{19E5144E-B675-0C9E-DFF2-DD03E45C773A}"/>
              </a:ext>
            </a:extLst>
          </p:cNvPr>
          <p:cNvSpPr txBox="1"/>
          <p:nvPr/>
        </p:nvSpPr>
        <p:spPr>
          <a:xfrm>
            <a:off x="5188478" y="5648464"/>
            <a:ext cx="1273350" cy="707886"/>
          </a:xfrm>
          <a:prstGeom prst="rect">
            <a:avLst/>
          </a:prstGeom>
          <a:noFill/>
          <a:ln w="19050">
            <a:solidFill>
              <a:schemeClr val="tx1"/>
            </a:solidFill>
          </a:ln>
        </p:spPr>
        <p:txBody>
          <a:bodyPr wrap="square">
            <a:spAutoFit/>
          </a:bodyPr>
          <a:lstStyle/>
          <a:p>
            <a:r>
              <a:rPr lang="ja-JP" altLang="en-US" sz="2000" dirty="0"/>
              <a:t>横軸</a:t>
            </a:r>
            <a:r>
              <a:rPr lang="en-US" altLang="ja-JP" sz="2000" dirty="0"/>
              <a:t>x</a:t>
            </a:r>
            <a:r>
              <a:rPr lang="ja-JP" altLang="en-US" sz="2000" dirty="0"/>
              <a:t>：</a:t>
            </a:r>
            <a:endParaRPr lang="en-US" altLang="ja-JP" sz="2000" dirty="0"/>
          </a:p>
          <a:p>
            <a:r>
              <a:rPr lang="ja-JP" altLang="en-US" sz="2000" dirty="0"/>
              <a:t>患者年齢</a:t>
            </a:r>
          </a:p>
        </p:txBody>
      </p:sp>
      <p:sp>
        <p:nvSpPr>
          <p:cNvPr id="12" name="テキスト ボックス 11">
            <a:extLst>
              <a:ext uri="{FF2B5EF4-FFF2-40B4-BE49-F238E27FC236}">
                <a16:creationId xmlns:a16="http://schemas.microsoft.com/office/drawing/2014/main" id="{8E494F45-74EF-837C-5C37-FB3579105EC5}"/>
              </a:ext>
            </a:extLst>
          </p:cNvPr>
          <p:cNvSpPr txBox="1"/>
          <p:nvPr/>
        </p:nvSpPr>
        <p:spPr>
          <a:xfrm>
            <a:off x="222419" y="1871946"/>
            <a:ext cx="1402373" cy="707886"/>
          </a:xfrm>
          <a:prstGeom prst="rect">
            <a:avLst/>
          </a:prstGeom>
          <a:noFill/>
          <a:ln w="19050">
            <a:solidFill>
              <a:schemeClr val="tx1"/>
            </a:solidFill>
          </a:ln>
        </p:spPr>
        <p:txBody>
          <a:bodyPr wrap="square">
            <a:spAutoFit/>
          </a:bodyPr>
          <a:lstStyle/>
          <a:p>
            <a:r>
              <a:rPr lang="ja-JP" altLang="en-US" sz="2000"/>
              <a:t>縦軸</a:t>
            </a:r>
            <a:r>
              <a:rPr lang="en-US" altLang="ja-JP" sz="2000" dirty="0"/>
              <a:t>y</a:t>
            </a:r>
            <a:r>
              <a:rPr lang="ja-JP" altLang="en-US" sz="2000"/>
              <a:t>：</a:t>
            </a:r>
            <a:endParaRPr lang="en-US" altLang="ja-JP" sz="2000" dirty="0"/>
          </a:p>
          <a:p>
            <a:r>
              <a:rPr lang="ja-JP" altLang="en-US" sz="2000"/>
              <a:t>歯の本数</a:t>
            </a:r>
            <a:endParaRPr lang="ja-JP" altLang="en-US" sz="2000" dirty="0"/>
          </a:p>
        </p:txBody>
      </p:sp>
      <p:sp>
        <p:nvSpPr>
          <p:cNvPr id="13" name="テキスト ボックス 12">
            <a:extLst>
              <a:ext uri="{FF2B5EF4-FFF2-40B4-BE49-F238E27FC236}">
                <a16:creationId xmlns:a16="http://schemas.microsoft.com/office/drawing/2014/main" id="{34A90297-A532-E2D5-0955-1310DE4050E2}"/>
              </a:ext>
            </a:extLst>
          </p:cNvPr>
          <p:cNvSpPr txBox="1"/>
          <p:nvPr/>
        </p:nvSpPr>
        <p:spPr>
          <a:xfrm>
            <a:off x="2137367" y="918369"/>
            <a:ext cx="3460123" cy="400110"/>
          </a:xfrm>
          <a:prstGeom prst="rect">
            <a:avLst/>
          </a:prstGeom>
          <a:noFill/>
          <a:ln w="19050">
            <a:solidFill>
              <a:schemeClr val="tx1"/>
            </a:solidFill>
          </a:ln>
        </p:spPr>
        <p:txBody>
          <a:bodyPr wrap="square">
            <a:spAutoFit/>
          </a:bodyPr>
          <a:lstStyle/>
          <a:p>
            <a:r>
              <a:rPr lang="ja-JP" altLang="en-US" sz="2000"/>
              <a:t>患者年齢と歯の本数の関係</a:t>
            </a:r>
            <a:endParaRPr lang="ja-JP" altLang="en-US" sz="2000" dirty="0"/>
          </a:p>
        </p:txBody>
      </p:sp>
      <p:sp>
        <p:nvSpPr>
          <p:cNvPr id="14" name="テキスト ボックス 13">
            <a:extLst>
              <a:ext uri="{FF2B5EF4-FFF2-40B4-BE49-F238E27FC236}">
                <a16:creationId xmlns:a16="http://schemas.microsoft.com/office/drawing/2014/main" id="{8685ECC2-3BE5-26B5-A8C5-5F33FADB6B61}"/>
              </a:ext>
            </a:extLst>
          </p:cNvPr>
          <p:cNvSpPr txBox="1"/>
          <p:nvPr/>
        </p:nvSpPr>
        <p:spPr>
          <a:xfrm>
            <a:off x="3354853" y="3581297"/>
            <a:ext cx="1291280" cy="400110"/>
          </a:xfrm>
          <a:prstGeom prst="rect">
            <a:avLst/>
          </a:prstGeom>
          <a:noFill/>
          <a:ln w="19050">
            <a:solidFill>
              <a:srgbClr val="00B0F0"/>
            </a:solidFill>
          </a:ln>
        </p:spPr>
        <p:txBody>
          <a:bodyPr wrap="square">
            <a:spAutoFit/>
          </a:bodyPr>
          <a:lstStyle/>
          <a:p>
            <a:r>
              <a:rPr lang="ja-JP" altLang="en-US" sz="2000"/>
              <a:t>患者</a:t>
            </a:r>
            <a:r>
              <a:rPr lang="en-US" altLang="ja-JP" sz="2000" dirty="0"/>
              <a:t>pt_2</a:t>
            </a:r>
          </a:p>
        </p:txBody>
      </p:sp>
      <p:sp>
        <p:nvSpPr>
          <p:cNvPr id="15" name="テキスト ボックス 14">
            <a:extLst>
              <a:ext uri="{FF2B5EF4-FFF2-40B4-BE49-F238E27FC236}">
                <a16:creationId xmlns:a16="http://schemas.microsoft.com/office/drawing/2014/main" id="{A408582A-06C7-498E-829E-5C7631DE0E92}"/>
              </a:ext>
            </a:extLst>
          </p:cNvPr>
          <p:cNvSpPr txBox="1"/>
          <p:nvPr/>
        </p:nvSpPr>
        <p:spPr>
          <a:xfrm>
            <a:off x="4495798" y="2379777"/>
            <a:ext cx="1291280" cy="400110"/>
          </a:xfrm>
          <a:prstGeom prst="rect">
            <a:avLst/>
          </a:prstGeom>
          <a:noFill/>
          <a:ln w="19050">
            <a:solidFill>
              <a:srgbClr val="00B0F0"/>
            </a:solidFill>
          </a:ln>
        </p:spPr>
        <p:txBody>
          <a:bodyPr wrap="square">
            <a:spAutoFit/>
          </a:bodyPr>
          <a:lstStyle/>
          <a:p>
            <a:r>
              <a:rPr lang="ja-JP" altLang="en-US" sz="2000"/>
              <a:t>患者</a:t>
            </a:r>
            <a:r>
              <a:rPr lang="en-US" altLang="ja-JP" sz="2000" dirty="0"/>
              <a:t>pt_1</a:t>
            </a:r>
          </a:p>
        </p:txBody>
      </p:sp>
      <p:sp>
        <p:nvSpPr>
          <p:cNvPr id="16" name="円/楕円 15">
            <a:extLst>
              <a:ext uri="{FF2B5EF4-FFF2-40B4-BE49-F238E27FC236}">
                <a16:creationId xmlns:a16="http://schemas.microsoft.com/office/drawing/2014/main" id="{0CF69604-2EEF-F87C-1AB4-233E61ACF7D7}"/>
              </a:ext>
            </a:extLst>
          </p:cNvPr>
          <p:cNvSpPr/>
          <p:nvPr/>
        </p:nvSpPr>
        <p:spPr>
          <a:xfrm>
            <a:off x="3163327" y="3684377"/>
            <a:ext cx="90000" cy="90000"/>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7" name="円/楕円 16">
            <a:extLst>
              <a:ext uri="{FF2B5EF4-FFF2-40B4-BE49-F238E27FC236}">
                <a16:creationId xmlns:a16="http://schemas.microsoft.com/office/drawing/2014/main" id="{0D40CE96-943B-6F98-D5C2-841F7D2A1D14}"/>
              </a:ext>
            </a:extLst>
          </p:cNvPr>
          <p:cNvSpPr/>
          <p:nvPr/>
        </p:nvSpPr>
        <p:spPr>
          <a:xfrm>
            <a:off x="4353699" y="2564030"/>
            <a:ext cx="90000" cy="90000"/>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aphicFrame>
        <p:nvGraphicFramePr>
          <p:cNvPr id="20" name="表 19">
            <a:extLst>
              <a:ext uri="{FF2B5EF4-FFF2-40B4-BE49-F238E27FC236}">
                <a16:creationId xmlns:a16="http://schemas.microsoft.com/office/drawing/2014/main" id="{424070DA-52CA-19D3-3F79-CD64E1AF2FFB}"/>
              </a:ext>
            </a:extLst>
          </p:cNvPr>
          <p:cNvGraphicFramePr>
            <a:graphicFrameLocks noGrp="1"/>
          </p:cNvGraphicFramePr>
          <p:nvPr/>
        </p:nvGraphicFramePr>
        <p:xfrm>
          <a:off x="8612586" y="1455382"/>
          <a:ext cx="2343736" cy="3870376"/>
        </p:xfrm>
        <a:graphic>
          <a:graphicData uri="http://schemas.openxmlformats.org/drawingml/2006/table">
            <a:tbl>
              <a:tblPr firstRow="1" bandRow="1">
                <a:tableStyleId>{5C22544A-7EE6-4342-B048-85BDC9FD1C3A}</a:tableStyleId>
              </a:tblPr>
              <a:tblGrid>
                <a:gridCol w="1171868">
                  <a:extLst>
                    <a:ext uri="{9D8B030D-6E8A-4147-A177-3AD203B41FA5}">
                      <a16:colId xmlns:a16="http://schemas.microsoft.com/office/drawing/2014/main" val="3125934546"/>
                    </a:ext>
                  </a:extLst>
                </a:gridCol>
                <a:gridCol w="1171868">
                  <a:extLst>
                    <a:ext uri="{9D8B030D-6E8A-4147-A177-3AD203B41FA5}">
                      <a16:colId xmlns:a16="http://schemas.microsoft.com/office/drawing/2014/main" val="1086549665"/>
                    </a:ext>
                  </a:extLst>
                </a:gridCol>
              </a:tblGrid>
              <a:tr h="483797">
                <a:tc>
                  <a:txBody>
                    <a:bodyPr/>
                    <a:lstStyle/>
                    <a:p>
                      <a:endParaRPr kumimoji="1" lang="ja-JP" altLang="en-US"/>
                    </a:p>
                  </a:txBody>
                  <a:tcPr/>
                </a:tc>
                <a:tc>
                  <a:txBody>
                    <a:bodyPr/>
                    <a:lstStyle/>
                    <a:p>
                      <a:endParaRPr kumimoji="1" lang="ja-JP" altLang="en-US" baseline="0">
                        <a:solidFill>
                          <a:schemeClr val="tx1"/>
                        </a:solidFill>
                      </a:endParaRPr>
                    </a:p>
                  </a:txBody>
                  <a:tcPr/>
                </a:tc>
                <a:extLst>
                  <a:ext uri="{0D108BD9-81ED-4DB2-BD59-A6C34878D82A}">
                    <a16:rowId xmlns:a16="http://schemas.microsoft.com/office/drawing/2014/main" val="2262188628"/>
                  </a:ext>
                </a:extLst>
              </a:tr>
              <a:tr h="48379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a:t>●歳</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a:t>●本</a:t>
                      </a:r>
                    </a:p>
                  </a:txBody>
                  <a:tcPr/>
                </a:tc>
                <a:extLst>
                  <a:ext uri="{0D108BD9-81ED-4DB2-BD59-A6C34878D82A}">
                    <a16:rowId xmlns:a16="http://schemas.microsoft.com/office/drawing/2014/main" val="3338141098"/>
                  </a:ext>
                </a:extLst>
              </a:tr>
              <a:tr h="48379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a:t>●歳</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a:t>●本</a:t>
                      </a:r>
                    </a:p>
                  </a:txBody>
                  <a:tcPr/>
                </a:tc>
                <a:extLst>
                  <a:ext uri="{0D108BD9-81ED-4DB2-BD59-A6C34878D82A}">
                    <a16:rowId xmlns:a16="http://schemas.microsoft.com/office/drawing/2014/main" val="3560608822"/>
                  </a:ext>
                </a:extLst>
              </a:tr>
              <a:tr h="483797">
                <a:tc>
                  <a:txBody>
                    <a:bodyPr/>
                    <a:lstStyle/>
                    <a:p>
                      <a:endParaRPr kumimoji="1" lang="ja-JP" altLang="en-US"/>
                    </a:p>
                  </a:txBody>
                  <a:tcPr/>
                </a:tc>
                <a:tc>
                  <a:txBody>
                    <a:bodyPr/>
                    <a:lstStyle/>
                    <a:p>
                      <a:endParaRPr kumimoji="1" lang="ja-JP" altLang="en-US"/>
                    </a:p>
                  </a:txBody>
                  <a:tcPr/>
                </a:tc>
                <a:extLst>
                  <a:ext uri="{0D108BD9-81ED-4DB2-BD59-A6C34878D82A}">
                    <a16:rowId xmlns:a16="http://schemas.microsoft.com/office/drawing/2014/main" val="3406408580"/>
                  </a:ext>
                </a:extLst>
              </a:tr>
              <a:tr h="483797">
                <a:tc>
                  <a:txBody>
                    <a:bodyPr/>
                    <a:lstStyle/>
                    <a:p>
                      <a:endParaRPr kumimoji="1" lang="ja-JP" altLang="en-US"/>
                    </a:p>
                  </a:txBody>
                  <a:tcPr/>
                </a:tc>
                <a:tc>
                  <a:txBody>
                    <a:bodyPr/>
                    <a:lstStyle/>
                    <a:p>
                      <a:endParaRPr kumimoji="1" lang="ja-JP" altLang="en-US"/>
                    </a:p>
                  </a:txBody>
                  <a:tcPr/>
                </a:tc>
                <a:extLst>
                  <a:ext uri="{0D108BD9-81ED-4DB2-BD59-A6C34878D82A}">
                    <a16:rowId xmlns:a16="http://schemas.microsoft.com/office/drawing/2014/main" val="4044889400"/>
                  </a:ext>
                </a:extLst>
              </a:tr>
              <a:tr h="483797">
                <a:tc>
                  <a:txBody>
                    <a:bodyPr/>
                    <a:lstStyle/>
                    <a:p>
                      <a:endParaRPr kumimoji="1" lang="ja-JP" altLang="en-US"/>
                    </a:p>
                  </a:txBody>
                  <a:tcPr/>
                </a:tc>
                <a:tc>
                  <a:txBody>
                    <a:bodyPr/>
                    <a:lstStyle/>
                    <a:p>
                      <a:endParaRPr kumimoji="1" lang="ja-JP" altLang="en-US"/>
                    </a:p>
                  </a:txBody>
                  <a:tcPr/>
                </a:tc>
                <a:extLst>
                  <a:ext uri="{0D108BD9-81ED-4DB2-BD59-A6C34878D82A}">
                    <a16:rowId xmlns:a16="http://schemas.microsoft.com/office/drawing/2014/main" val="1364237038"/>
                  </a:ext>
                </a:extLst>
              </a:tr>
              <a:tr h="483797">
                <a:tc>
                  <a:txBody>
                    <a:bodyPr/>
                    <a:lstStyle/>
                    <a:p>
                      <a:endParaRPr kumimoji="1" lang="ja-JP" altLang="en-US"/>
                    </a:p>
                  </a:txBody>
                  <a:tcPr/>
                </a:tc>
                <a:tc>
                  <a:txBody>
                    <a:bodyPr/>
                    <a:lstStyle/>
                    <a:p>
                      <a:endParaRPr kumimoji="1" lang="ja-JP" altLang="en-US"/>
                    </a:p>
                  </a:txBody>
                  <a:tcPr/>
                </a:tc>
                <a:extLst>
                  <a:ext uri="{0D108BD9-81ED-4DB2-BD59-A6C34878D82A}">
                    <a16:rowId xmlns:a16="http://schemas.microsoft.com/office/drawing/2014/main" val="3223143080"/>
                  </a:ext>
                </a:extLst>
              </a:tr>
              <a:tr h="483797">
                <a:tc>
                  <a:txBody>
                    <a:bodyPr/>
                    <a:lstStyle/>
                    <a:p>
                      <a:endParaRPr kumimoji="1" lang="ja-JP" altLang="en-US"/>
                    </a:p>
                  </a:txBody>
                  <a:tcPr/>
                </a:tc>
                <a:tc>
                  <a:txBody>
                    <a:bodyPr/>
                    <a:lstStyle/>
                    <a:p>
                      <a:endParaRPr kumimoji="1" lang="ja-JP" altLang="en-US"/>
                    </a:p>
                  </a:txBody>
                  <a:tcPr/>
                </a:tc>
                <a:extLst>
                  <a:ext uri="{0D108BD9-81ED-4DB2-BD59-A6C34878D82A}">
                    <a16:rowId xmlns:a16="http://schemas.microsoft.com/office/drawing/2014/main" val="572257019"/>
                  </a:ext>
                </a:extLst>
              </a:tr>
            </a:tbl>
          </a:graphicData>
        </a:graphic>
      </p:graphicFrame>
      <p:sp>
        <p:nvSpPr>
          <p:cNvPr id="21" name="テキスト ボックス 20">
            <a:extLst>
              <a:ext uri="{FF2B5EF4-FFF2-40B4-BE49-F238E27FC236}">
                <a16:creationId xmlns:a16="http://schemas.microsoft.com/office/drawing/2014/main" id="{420C6CFF-2DCA-6257-D74E-D79CC0A4E34C}"/>
              </a:ext>
            </a:extLst>
          </p:cNvPr>
          <p:cNvSpPr txBox="1"/>
          <p:nvPr/>
        </p:nvSpPr>
        <p:spPr>
          <a:xfrm>
            <a:off x="7266081" y="1964205"/>
            <a:ext cx="1291280" cy="400110"/>
          </a:xfrm>
          <a:prstGeom prst="rect">
            <a:avLst/>
          </a:prstGeom>
          <a:noFill/>
          <a:ln w="19050">
            <a:solidFill>
              <a:srgbClr val="00B0F0"/>
            </a:solidFill>
          </a:ln>
        </p:spPr>
        <p:txBody>
          <a:bodyPr wrap="square">
            <a:spAutoFit/>
          </a:bodyPr>
          <a:lstStyle/>
          <a:p>
            <a:r>
              <a:rPr lang="ja-JP" altLang="en-US" sz="2000"/>
              <a:t>患者</a:t>
            </a:r>
            <a:r>
              <a:rPr lang="en-US" altLang="ja-JP" sz="2000" dirty="0"/>
              <a:t>pt_1</a:t>
            </a:r>
          </a:p>
        </p:txBody>
      </p:sp>
      <p:sp>
        <p:nvSpPr>
          <p:cNvPr id="22" name="テキスト ボックス 21">
            <a:extLst>
              <a:ext uri="{FF2B5EF4-FFF2-40B4-BE49-F238E27FC236}">
                <a16:creationId xmlns:a16="http://schemas.microsoft.com/office/drawing/2014/main" id="{1DB78233-7CA6-2EB2-818E-9B484BB14CC4}"/>
              </a:ext>
            </a:extLst>
          </p:cNvPr>
          <p:cNvSpPr txBox="1"/>
          <p:nvPr/>
        </p:nvSpPr>
        <p:spPr>
          <a:xfrm>
            <a:off x="7266081" y="2427567"/>
            <a:ext cx="1291280" cy="400110"/>
          </a:xfrm>
          <a:prstGeom prst="rect">
            <a:avLst/>
          </a:prstGeom>
          <a:noFill/>
          <a:ln w="19050">
            <a:solidFill>
              <a:srgbClr val="00B0F0"/>
            </a:solidFill>
          </a:ln>
        </p:spPr>
        <p:txBody>
          <a:bodyPr wrap="square">
            <a:spAutoFit/>
          </a:bodyPr>
          <a:lstStyle/>
          <a:p>
            <a:r>
              <a:rPr lang="ja-JP" altLang="en-US" sz="2000"/>
              <a:t>患者</a:t>
            </a:r>
            <a:r>
              <a:rPr lang="en-US" altLang="ja-JP" sz="2000" dirty="0"/>
              <a:t>pt_2</a:t>
            </a:r>
          </a:p>
        </p:txBody>
      </p:sp>
      <p:sp>
        <p:nvSpPr>
          <p:cNvPr id="18" name="テキスト ボックス 17">
            <a:extLst>
              <a:ext uri="{FF2B5EF4-FFF2-40B4-BE49-F238E27FC236}">
                <a16:creationId xmlns:a16="http://schemas.microsoft.com/office/drawing/2014/main" id="{06C470EC-09EB-0F6E-D014-D7C8FBD0FB3A}"/>
              </a:ext>
            </a:extLst>
          </p:cNvPr>
          <p:cNvSpPr txBox="1"/>
          <p:nvPr/>
        </p:nvSpPr>
        <p:spPr>
          <a:xfrm>
            <a:off x="8709375" y="1474989"/>
            <a:ext cx="992665" cy="400110"/>
          </a:xfrm>
          <a:prstGeom prst="rect">
            <a:avLst/>
          </a:prstGeom>
          <a:solidFill>
            <a:schemeClr val="bg1"/>
          </a:solidFill>
          <a:ln w="19050">
            <a:solidFill>
              <a:srgbClr val="00B0F0"/>
            </a:solidFill>
          </a:ln>
        </p:spPr>
        <p:txBody>
          <a:bodyPr wrap="square">
            <a:spAutoFit/>
          </a:bodyPr>
          <a:lstStyle/>
          <a:p>
            <a:pPr algn="ctr"/>
            <a:r>
              <a:rPr lang="ja-JP" altLang="en-US" sz="2000"/>
              <a:t>横軸</a:t>
            </a:r>
            <a:r>
              <a:rPr lang="en-US" altLang="ja-JP" sz="2000" dirty="0"/>
              <a:t>x</a:t>
            </a:r>
            <a:endParaRPr lang="ja-JP" altLang="en-US" sz="2000" dirty="0"/>
          </a:p>
        </p:txBody>
      </p:sp>
      <p:sp>
        <p:nvSpPr>
          <p:cNvPr id="19" name="テキスト ボックス 18">
            <a:extLst>
              <a:ext uri="{FF2B5EF4-FFF2-40B4-BE49-F238E27FC236}">
                <a16:creationId xmlns:a16="http://schemas.microsoft.com/office/drawing/2014/main" id="{2E5EA6B6-9268-7867-E91F-E3F6B7B1C7F0}"/>
              </a:ext>
            </a:extLst>
          </p:cNvPr>
          <p:cNvSpPr txBox="1"/>
          <p:nvPr/>
        </p:nvSpPr>
        <p:spPr>
          <a:xfrm>
            <a:off x="9877158" y="1474989"/>
            <a:ext cx="992665" cy="400110"/>
          </a:xfrm>
          <a:prstGeom prst="rect">
            <a:avLst/>
          </a:prstGeom>
          <a:solidFill>
            <a:schemeClr val="bg1"/>
          </a:solidFill>
          <a:ln w="19050">
            <a:solidFill>
              <a:srgbClr val="00B0F0"/>
            </a:solidFill>
          </a:ln>
        </p:spPr>
        <p:txBody>
          <a:bodyPr wrap="square">
            <a:spAutoFit/>
          </a:bodyPr>
          <a:lstStyle/>
          <a:p>
            <a:pPr algn="ctr"/>
            <a:r>
              <a:rPr lang="ja-JP" altLang="en-US" sz="2000"/>
              <a:t>縦軸</a:t>
            </a:r>
            <a:r>
              <a:rPr lang="en-US" altLang="ja-JP" sz="2000" dirty="0"/>
              <a:t>y</a:t>
            </a:r>
          </a:p>
        </p:txBody>
      </p:sp>
      <p:sp>
        <p:nvSpPr>
          <p:cNvPr id="8" name="正方形/長方形 7">
            <a:extLst>
              <a:ext uri="{FF2B5EF4-FFF2-40B4-BE49-F238E27FC236}">
                <a16:creationId xmlns:a16="http://schemas.microsoft.com/office/drawing/2014/main" id="{DCE431F4-E1F9-6D90-1BCF-27F191BEC0CC}"/>
              </a:ext>
            </a:extLst>
          </p:cNvPr>
          <p:cNvSpPr/>
          <p:nvPr/>
        </p:nvSpPr>
        <p:spPr>
          <a:xfrm>
            <a:off x="8595737" y="1402770"/>
            <a:ext cx="2404327" cy="3975599"/>
          </a:xfrm>
          <a:prstGeom prst="rect">
            <a:avLst/>
          </a:prstGeom>
          <a:no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2739926112"/>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D33BF2C-3FAA-589E-604A-F7AF102CF1DC}"/>
            </a:ext>
          </a:extLst>
        </p:cNvPr>
        <p:cNvGrpSpPr/>
        <p:nvPr/>
      </p:nvGrpSpPr>
      <p:grpSpPr>
        <a:xfrm>
          <a:off x="0" y="0"/>
          <a:ext cx="0" cy="0"/>
          <a:chOff x="0" y="0"/>
          <a:chExt cx="0" cy="0"/>
        </a:xfrm>
      </p:grpSpPr>
      <p:sp>
        <p:nvSpPr>
          <p:cNvPr id="6" name="正方形/長方形 5">
            <a:extLst>
              <a:ext uri="{FF2B5EF4-FFF2-40B4-BE49-F238E27FC236}">
                <a16:creationId xmlns:a16="http://schemas.microsoft.com/office/drawing/2014/main" id="{F92274CE-1B03-322C-106C-14B9C51E3009}"/>
              </a:ext>
            </a:extLst>
          </p:cNvPr>
          <p:cNvSpPr/>
          <p:nvPr/>
        </p:nvSpPr>
        <p:spPr>
          <a:xfrm>
            <a:off x="351131" y="1482199"/>
            <a:ext cx="5294968" cy="4411921"/>
          </a:xfrm>
          <a:prstGeom prst="rect">
            <a:avLst/>
          </a:prstGeom>
          <a:solidFill>
            <a:schemeClr val="accent5">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 name="スライド番号プレースホルダー 1">
            <a:extLst>
              <a:ext uri="{FF2B5EF4-FFF2-40B4-BE49-F238E27FC236}">
                <a16:creationId xmlns:a16="http://schemas.microsoft.com/office/drawing/2014/main" id="{4D911190-F073-EAA4-FD9D-2C73702F8EBA}"/>
              </a:ext>
            </a:extLst>
          </p:cNvPr>
          <p:cNvSpPr>
            <a:spLocks noGrp="1"/>
          </p:cNvSpPr>
          <p:nvPr>
            <p:ph type="sldNum" sz="quarter" idx="12"/>
          </p:nvPr>
        </p:nvSpPr>
        <p:spPr/>
        <p:txBody>
          <a:bodyPr/>
          <a:lstStyle/>
          <a:p>
            <a:fld id="{D0DED96A-F066-47E4-9553-675BF6234992}" type="slidenum">
              <a:rPr kumimoji="1" lang="ja-JP" altLang="en-US" smtClean="0"/>
              <a:t>46</a:t>
            </a:fld>
            <a:endParaRPr kumimoji="1" lang="ja-JP" altLang="en-US" dirty="0"/>
          </a:p>
        </p:txBody>
      </p:sp>
      <p:sp>
        <p:nvSpPr>
          <p:cNvPr id="8" name="テキスト ボックス 7">
            <a:extLst>
              <a:ext uri="{FF2B5EF4-FFF2-40B4-BE49-F238E27FC236}">
                <a16:creationId xmlns:a16="http://schemas.microsoft.com/office/drawing/2014/main" id="{1EECB0B1-5682-D187-804F-AFAE35D075EA}"/>
              </a:ext>
            </a:extLst>
          </p:cNvPr>
          <p:cNvSpPr txBox="1"/>
          <p:nvPr/>
        </p:nvSpPr>
        <p:spPr>
          <a:xfrm>
            <a:off x="504848" y="860303"/>
            <a:ext cx="822726" cy="461665"/>
          </a:xfrm>
          <a:prstGeom prst="rect">
            <a:avLst/>
          </a:prstGeom>
          <a:solidFill>
            <a:schemeClr val="bg1"/>
          </a:solidFill>
          <a:ln>
            <a:solidFill>
              <a:schemeClr val="tx1"/>
            </a:solidFill>
          </a:ln>
        </p:spPr>
        <p:txBody>
          <a:bodyPr wrap="square">
            <a:spAutoFit/>
          </a:bodyPr>
          <a:lstStyle/>
          <a:p>
            <a:r>
              <a:rPr lang="en-US" altLang="ja-JP" sz="2400" b="1"/>
              <a:t>id</a:t>
            </a:r>
            <a:r>
              <a:rPr lang="ja-JP" altLang="en-US" sz="2400" b="1"/>
              <a:t>列</a:t>
            </a:r>
          </a:p>
        </p:txBody>
      </p:sp>
      <p:sp>
        <p:nvSpPr>
          <p:cNvPr id="9" name="正方形/長方形 8">
            <a:extLst>
              <a:ext uri="{FF2B5EF4-FFF2-40B4-BE49-F238E27FC236}">
                <a16:creationId xmlns:a16="http://schemas.microsoft.com/office/drawing/2014/main" id="{ADA154C4-D036-00B9-1811-570E43590C60}"/>
              </a:ext>
            </a:extLst>
          </p:cNvPr>
          <p:cNvSpPr/>
          <p:nvPr/>
        </p:nvSpPr>
        <p:spPr>
          <a:xfrm>
            <a:off x="2094496" y="1506816"/>
            <a:ext cx="1019655" cy="3225660"/>
          </a:xfrm>
          <a:prstGeom prst="rect">
            <a:avLst/>
          </a:prstGeom>
          <a:solidFill>
            <a:srgbClr val="00B0F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3" name="正方形/長方形 12">
            <a:extLst>
              <a:ext uri="{FF2B5EF4-FFF2-40B4-BE49-F238E27FC236}">
                <a16:creationId xmlns:a16="http://schemas.microsoft.com/office/drawing/2014/main" id="{5042F92B-7085-A8B5-E543-0EF558F1FF9E}"/>
              </a:ext>
            </a:extLst>
          </p:cNvPr>
          <p:cNvSpPr/>
          <p:nvPr/>
        </p:nvSpPr>
        <p:spPr>
          <a:xfrm>
            <a:off x="436457" y="1509356"/>
            <a:ext cx="1019655" cy="396255"/>
          </a:xfrm>
          <a:prstGeom prst="rect">
            <a:avLst/>
          </a:prstGeom>
          <a:solidFill>
            <a:srgbClr val="002060"/>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en-US" altLang="ja-JP" b="1">
                <a:solidFill>
                  <a:srgbClr val="FFFF00"/>
                </a:solidFill>
              </a:rPr>
              <a:t>pt_1</a:t>
            </a:r>
            <a:endParaRPr kumimoji="1" lang="ja-JP" altLang="en-US" b="1">
              <a:solidFill>
                <a:srgbClr val="FFFF00"/>
              </a:solidFill>
            </a:endParaRPr>
          </a:p>
        </p:txBody>
      </p:sp>
      <p:sp>
        <p:nvSpPr>
          <p:cNvPr id="15" name="正方形/長方形 14">
            <a:extLst>
              <a:ext uri="{FF2B5EF4-FFF2-40B4-BE49-F238E27FC236}">
                <a16:creationId xmlns:a16="http://schemas.microsoft.com/office/drawing/2014/main" id="{72923702-087A-5CF3-BAE5-F21EFB191DDB}"/>
              </a:ext>
            </a:extLst>
          </p:cNvPr>
          <p:cNvSpPr/>
          <p:nvPr/>
        </p:nvSpPr>
        <p:spPr>
          <a:xfrm>
            <a:off x="435463" y="2287584"/>
            <a:ext cx="1019655" cy="396255"/>
          </a:xfrm>
          <a:prstGeom prst="rect">
            <a:avLst/>
          </a:prstGeom>
          <a:solidFill>
            <a:srgbClr val="002060"/>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en-US" altLang="ja-JP" b="1">
                <a:solidFill>
                  <a:srgbClr val="FFFF00"/>
                </a:solidFill>
              </a:rPr>
              <a:t>pt_2</a:t>
            </a:r>
            <a:endParaRPr kumimoji="1" lang="ja-JP" altLang="en-US" b="1">
              <a:solidFill>
                <a:srgbClr val="FFFF00"/>
              </a:solidFill>
            </a:endParaRPr>
          </a:p>
        </p:txBody>
      </p:sp>
      <p:sp>
        <p:nvSpPr>
          <p:cNvPr id="16" name="正方形/長方形 15">
            <a:extLst>
              <a:ext uri="{FF2B5EF4-FFF2-40B4-BE49-F238E27FC236}">
                <a16:creationId xmlns:a16="http://schemas.microsoft.com/office/drawing/2014/main" id="{8F7FEF95-F4CD-CC25-2909-F7FF85C208F2}"/>
              </a:ext>
            </a:extLst>
          </p:cNvPr>
          <p:cNvSpPr/>
          <p:nvPr/>
        </p:nvSpPr>
        <p:spPr>
          <a:xfrm>
            <a:off x="393583" y="3936821"/>
            <a:ext cx="1098403" cy="396255"/>
          </a:xfrm>
          <a:prstGeom prst="rect">
            <a:avLst/>
          </a:prstGeom>
          <a:solidFill>
            <a:srgbClr val="002060"/>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en-US" altLang="ja-JP" b="1">
                <a:solidFill>
                  <a:srgbClr val="FFFF00"/>
                </a:solidFill>
              </a:rPr>
              <a:t>pt_1657</a:t>
            </a:r>
            <a:endParaRPr kumimoji="1" lang="ja-JP" altLang="en-US" b="1">
              <a:solidFill>
                <a:srgbClr val="FFFF00"/>
              </a:solidFill>
            </a:endParaRPr>
          </a:p>
        </p:txBody>
      </p:sp>
      <p:sp>
        <p:nvSpPr>
          <p:cNvPr id="29" name="正方形/長方形 28">
            <a:extLst>
              <a:ext uri="{FF2B5EF4-FFF2-40B4-BE49-F238E27FC236}">
                <a16:creationId xmlns:a16="http://schemas.microsoft.com/office/drawing/2014/main" id="{D6B4FB67-D30B-869D-3035-EA569B57E652}"/>
              </a:ext>
            </a:extLst>
          </p:cNvPr>
          <p:cNvSpPr/>
          <p:nvPr/>
        </p:nvSpPr>
        <p:spPr>
          <a:xfrm>
            <a:off x="374512" y="3358346"/>
            <a:ext cx="1155369" cy="396255"/>
          </a:xfrm>
          <a:prstGeom prst="rect">
            <a:avLst/>
          </a:prstGeom>
          <a:no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ja-JP" altLang="en-US" b="1">
                <a:solidFill>
                  <a:schemeClr val="tx1"/>
                </a:solidFill>
              </a:rPr>
              <a:t>・・・</a:t>
            </a:r>
          </a:p>
        </p:txBody>
      </p:sp>
      <p:sp>
        <p:nvSpPr>
          <p:cNvPr id="32" name="正方形/長方形 31">
            <a:extLst>
              <a:ext uri="{FF2B5EF4-FFF2-40B4-BE49-F238E27FC236}">
                <a16:creationId xmlns:a16="http://schemas.microsoft.com/office/drawing/2014/main" id="{896172C8-43CB-F587-0D60-8137C387749F}"/>
              </a:ext>
            </a:extLst>
          </p:cNvPr>
          <p:cNvSpPr/>
          <p:nvPr/>
        </p:nvSpPr>
        <p:spPr>
          <a:xfrm>
            <a:off x="2094495" y="1523283"/>
            <a:ext cx="1019655" cy="175819"/>
          </a:xfrm>
          <a:prstGeom prst="rect">
            <a:avLst/>
          </a:prstGeom>
          <a:solidFill>
            <a:schemeClr val="bg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en-US" altLang="ja-JP" sz="1400">
                <a:solidFill>
                  <a:schemeClr val="tx1"/>
                </a:solidFill>
              </a:rPr>
              <a:t>1</a:t>
            </a:r>
            <a:endParaRPr kumimoji="1" lang="ja-JP" altLang="en-US" sz="1400">
              <a:solidFill>
                <a:schemeClr val="tx1"/>
              </a:solidFill>
            </a:endParaRPr>
          </a:p>
        </p:txBody>
      </p:sp>
      <p:sp>
        <p:nvSpPr>
          <p:cNvPr id="33" name="正方形/長方形 32">
            <a:extLst>
              <a:ext uri="{FF2B5EF4-FFF2-40B4-BE49-F238E27FC236}">
                <a16:creationId xmlns:a16="http://schemas.microsoft.com/office/drawing/2014/main" id="{E983BE2D-5184-DE9D-396B-29E6C31C3343}"/>
              </a:ext>
            </a:extLst>
          </p:cNvPr>
          <p:cNvSpPr/>
          <p:nvPr/>
        </p:nvSpPr>
        <p:spPr>
          <a:xfrm>
            <a:off x="2094495" y="1705210"/>
            <a:ext cx="1019655" cy="175819"/>
          </a:xfrm>
          <a:prstGeom prst="rect">
            <a:avLst/>
          </a:prstGeom>
          <a:solidFill>
            <a:schemeClr val="bg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en-US" altLang="ja-JP" sz="1400">
                <a:solidFill>
                  <a:schemeClr val="tx1"/>
                </a:solidFill>
              </a:rPr>
              <a:t>1</a:t>
            </a:r>
            <a:endParaRPr kumimoji="1" lang="ja-JP" altLang="en-US" sz="1400">
              <a:solidFill>
                <a:schemeClr val="tx1"/>
              </a:solidFill>
            </a:endParaRPr>
          </a:p>
        </p:txBody>
      </p:sp>
      <p:sp>
        <p:nvSpPr>
          <p:cNvPr id="34" name="正方形/長方形 33">
            <a:extLst>
              <a:ext uri="{FF2B5EF4-FFF2-40B4-BE49-F238E27FC236}">
                <a16:creationId xmlns:a16="http://schemas.microsoft.com/office/drawing/2014/main" id="{0A6DB06F-1873-484A-BE63-A0BB144686DB}"/>
              </a:ext>
            </a:extLst>
          </p:cNvPr>
          <p:cNvSpPr/>
          <p:nvPr/>
        </p:nvSpPr>
        <p:spPr>
          <a:xfrm>
            <a:off x="2094495" y="1884322"/>
            <a:ext cx="1019655" cy="175819"/>
          </a:xfrm>
          <a:prstGeom prst="rect">
            <a:avLst/>
          </a:prstGeom>
          <a:solidFill>
            <a:schemeClr val="bg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en-US" altLang="ja-JP" sz="1400">
                <a:solidFill>
                  <a:schemeClr val="tx1"/>
                </a:solidFill>
              </a:rPr>
              <a:t>0</a:t>
            </a:r>
            <a:endParaRPr kumimoji="1" lang="ja-JP" altLang="en-US" sz="1400">
              <a:solidFill>
                <a:schemeClr val="tx1"/>
              </a:solidFill>
            </a:endParaRPr>
          </a:p>
        </p:txBody>
      </p:sp>
      <p:sp>
        <p:nvSpPr>
          <p:cNvPr id="35" name="正方形/長方形 34">
            <a:extLst>
              <a:ext uri="{FF2B5EF4-FFF2-40B4-BE49-F238E27FC236}">
                <a16:creationId xmlns:a16="http://schemas.microsoft.com/office/drawing/2014/main" id="{09D14B1B-A405-BAE9-A81C-7463B7F3C129}"/>
              </a:ext>
            </a:extLst>
          </p:cNvPr>
          <p:cNvSpPr/>
          <p:nvPr/>
        </p:nvSpPr>
        <p:spPr>
          <a:xfrm>
            <a:off x="2094495" y="2066635"/>
            <a:ext cx="1019655" cy="175819"/>
          </a:xfrm>
          <a:prstGeom prst="rect">
            <a:avLst/>
          </a:prstGeom>
          <a:solidFill>
            <a:schemeClr val="bg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en-US" altLang="ja-JP" sz="1400">
                <a:solidFill>
                  <a:schemeClr val="tx1"/>
                </a:solidFill>
              </a:rPr>
              <a:t>1</a:t>
            </a:r>
            <a:endParaRPr kumimoji="1" lang="ja-JP" altLang="en-US" sz="1400">
              <a:solidFill>
                <a:schemeClr val="tx1"/>
              </a:solidFill>
            </a:endParaRPr>
          </a:p>
        </p:txBody>
      </p:sp>
      <p:sp>
        <p:nvSpPr>
          <p:cNvPr id="36" name="正方形/長方形 35">
            <a:extLst>
              <a:ext uri="{FF2B5EF4-FFF2-40B4-BE49-F238E27FC236}">
                <a16:creationId xmlns:a16="http://schemas.microsoft.com/office/drawing/2014/main" id="{03D200D0-BDB3-03BD-B9F9-48F1315F9D28}"/>
              </a:ext>
            </a:extLst>
          </p:cNvPr>
          <p:cNvSpPr/>
          <p:nvPr/>
        </p:nvSpPr>
        <p:spPr>
          <a:xfrm>
            <a:off x="2094495" y="2332285"/>
            <a:ext cx="1019655" cy="175819"/>
          </a:xfrm>
          <a:prstGeom prst="rect">
            <a:avLst/>
          </a:prstGeom>
          <a:solidFill>
            <a:schemeClr val="bg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en-US" altLang="ja-JP" sz="1400" dirty="0">
                <a:solidFill>
                  <a:schemeClr val="tx1"/>
                </a:solidFill>
              </a:rPr>
              <a:t>1</a:t>
            </a:r>
            <a:endParaRPr kumimoji="1" lang="ja-JP" altLang="en-US" sz="1400" dirty="0">
              <a:solidFill>
                <a:schemeClr val="tx1"/>
              </a:solidFill>
            </a:endParaRPr>
          </a:p>
        </p:txBody>
      </p:sp>
      <p:sp>
        <p:nvSpPr>
          <p:cNvPr id="37" name="正方形/長方形 36">
            <a:extLst>
              <a:ext uri="{FF2B5EF4-FFF2-40B4-BE49-F238E27FC236}">
                <a16:creationId xmlns:a16="http://schemas.microsoft.com/office/drawing/2014/main" id="{ABEEEA85-7D65-1625-2312-8946C93726E5}"/>
              </a:ext>
            </a:extLst>
          </p:cNvPr>
          <p:cNvSpPr/>
          <p:nvPr/>
        </p:nvSpPr>
        <p:spPr>
          <a:xfrm>
            <a:off x="2094495" y="2514212"/>
            <a:ext cx="1019655" cy="175819"/>
          </a:xfrm>
          <a:prstGeom prst="rect">
            <a:avLst/>
          </a:prstGeom>
          <a:solidFill>
            <a:schemeClr val="bg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en-US" altLang="ja-JP" sz="1400" dirty="0">
                <a:solidFill>
                  <a:schemeClr val="tx1"/>
                </a:solidFill>
              </a:rPr>
              <a:t>1</a:t>
            </a:r>
            <a:endParaRPr kumimoji="1" lang="ja-JP" altLang="en-US" sz="1400" dirty="0">
              <a:solidFill>
                <a:schemeClr val="tx1"/>
              </a:solidFill>
            </a:endParaRPr>
          </a:p>
        </p:txBody>
      </p:sp>
      <p:sp>
        <p:nvSpPr>
          <p:cNvPr id="38" name="正方形/長方形 37">
            <a:extLst>
              <a:ext uri="{FF2B5EF4-FFF2-40B4-BE49-F238E27FC236}">
                <a16:creationId xmlns:a16="http://schemas.microsoft.com/office/drawing/2014/main" id="{321DEDCF-C20C-3764-4D15-1A8008FE6C70}"/>
              </a:ext>
            </a:extLst>
          </p:cNvPr>
          <p:cNvSpPr/>
          <p:nvPr/>
        </p:nvSpPr>
        <p:spPr>
          <a:xfrm>
            <a:off x="2094495" y="2693324"/>
            <a:ext cx="1019655" cy="175819"/>
          </a:xfrm>
          <a:prstGeom prst="rect">
            <a:avLst/>
          </a:prstGeom>
          <a:solidFill>
            <a:schemeClr val="bg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en-US" altLang="ja-JP" sz="1400" dirty="0">
                <a:solidFill>
                  <a:schemeClr val="tx1"/>
                </a:solidFill>
              </a:rPr>
              <a:t>1</a:t>
            </a:r>
            <a:endParaRPr kumimoji="1" lang="ja-JP" altLang="en-US" sz="1400" dirty="0">
              <a:solidFill>
                <a:schemeClr val="tx1"/>
              </a:solidFill>
            </a:endParaRPr>
          </a:p>
        </p:txBody>
      </p:sp>
      <p:sp>
        <p:nvSpPr>
          <p:cNvPr id="39" name="正方形/長方形 38">
            <a:extLst>
              <a:ext uri="{FF2B5EF4-FFF2-40B4-BE49-F238E27FC236}">
                <a16:creationId xmlns:a16="http://schemas.microsoft.com/office/drawing/2014/main" id="{67A2D132-5FFD-9CE3-B2E2-B2B7ED0FEC11}"/>
              </a:ext>
            </a:extLst>
          </p:cNvPr>
          <p:cNvSpPr/>
          <p:nvPr/>
        </p:nvSpPr>
        <p:spPr>
          <a:xfrm>
            <a:off x="2094495" y="2875637"/>
            <a:ext cx="1019655" cy="175819"/>
          </a:xfrm>
          <a:prstGeom prst="rect">
            <a:avLst/>
          </a:prstGeom>
          <a:solidFill>
            <a:schemeClr val="bg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en-US" altLang="ja-JP" sz="1400" dirty="0">
                <a:solidFill>
                  <a:schemeClr val="tx1"/>
                </a:solidFill>
              </a:rPr>
              <a:t>1</a:t>
            </a:r>
            <a:endParaRPr kumimoji="1" lang="ja-JP" altLang="en-US" sz="1400" dirty="0">
              <a:solidFill>
                <a:schemeClr val="tx1"/>
              </a:solidFill>
            </a:endParaRPr>
          </a:p>
        </p:txBody>
      </p:sp>
      <p:sp>
        <p:nvSpPr>
          <p:cNvPr id="40" name="正方形/長方形 39">
            <a:extLst>
              <a:ext uri="{FF2B5EF4-FFF2-40B4-BE49-F238E27FC236}">
                <a16:creationId xmlns:a16="http://schemas.microsoft.com/office/drawing/2014/main" id="{149CDA93-1919-AA77-AC7A-C0B554661C30}"/>
              </a:ext>
            </a:extLst>
          </p:cNvPr>
          <p:cNvSpPr/>
          <p:nvPr/>
        </p:nvSpPr>
        <p:spPr>
          <a:xfrm>
            <a:off x="2096255" y="3977437"/>
            <a:ext cx="1019655" cy="175819"/>
          </a:xfrm>
          <a:prstGeom prst="rect">
            <a:avLst/>
          </a:prstGeom>
          <a:solidFill>
            <a:schemeClr val="bg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en-US" altLang="ja-JP" sz="1400">
                <a:solidFill>
                  <a:schemeClr val="tx1"/>
                </a:solidFill>
              </a:rPr>
              <a:t>1</a:t>
            </a:r>
            <a:endParaRPr kumimoji="1" lang="ja-JP" altLang="en-US" sz="1400">
              <a:solidFill>
                <a:schemeClr val="tx1"/>
              </a:solidFill>
            </a:endParaRPr>
          </a:p>
        </p:txBody>
      </p:sp>
      <p:sp>
        <p:nvSpPr>
          <p:cNvPr id="41" name="正方形/長方形 40">
            <a:extLst>
              <a:ext uri="{FF2B5EF4-FFF2-40B4-BE49-F238E27FC236}">
                <a16:creationId xmlns:a16="http://schemas.microsoft.com/office/drawing/2014/main" id="{CBCA19E3-D6F3-5765-7A24-60B76CCE98C1}"/>
              </a:ext>
            </a:extLst>
          </p:cNvPr>
          <p:cNvSpPr/>
          <p:nvPr/>
        </p:nvSpPr>
        <p:spPr>
          <a:xfrm>
            <a:off x="2096255" y="4159364"/>
            <a:ext cx="1019655" cy="175819"/>
          </a:xfrm>
          <a:prstGeom prst="rect">
            <a:avLst/>
          </a:prstGeom>
          <a:solidFill>
            <a:schemeClr val="bg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en-US" altLang="ja-JP" sz="1400">
                <a:solidFill>
                  <a:schemeClr val="tx1"/>
                </a:solidFill>
              </a:rPr>
              <a:t>1</a:t>
            </a:r>
            <a:endParaRPr kumimoji="1" lang="ja-JP" altLang="en-US" sz="1400">
              <a:solidFill>
                <a:schemeClr val="tx1"/>
              </a:solidFill>
            </a:endParaRPr>
          </a:p>
        </p:txBody>
      </p:sp>
      <p:sp>
        <p:nvSpPr>
          <p:cNvPr id="42" name="正方形/長方形 41">
            <a:extLst>
              <a:ext uri="{FF2B5EF4-FFF2-40B4-BE49-F238E27FC236}">
                <a16:creationId xmlns:a16="http://schemas.microsoft.com/office/drawing/2014/main" id="{A77F1195-816A-1025-E286-527FA1818DA0}"/>
              </a:ext>
            </a:extLst>
          </p:cNvPr>
          <p:cNvSpPr/>
          <p:nvPr/>
        </p:nvSpPr>
        <p:spPr>
          <a:xfrm>
            <a:off x="2096255" y="4338476"/>
            <a:ext cx="1019655" cy="175819"/>
          </a:xfrm>
          <a:prstGeom prst="rect">
            <a:avLst/>
          </a:prstGeom>
          <a:solidFill>
            <a:schemeClr val="bg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en-US" altLang="ja-JP" sz="1400">
                <a:solidFill>
                  <a:schemeClr val="tx1"/>
                </a:solidFill>
              </a:rPr>
              <a:t>1</a:t>
            </a:r>
            <a:endParaRPr kumimoji="1" lang="ja-JP" altLang="en-US" sz="1400">
              <a:solidFill>
                <a:schemeClr val="tx1"/>
              </a:solidFill>
            </a:endParaRPr>
          </a:p>
        </p:txBody>
      </p:sp>
      <p:sp>
        <p:nvSpPr>
          <p:cNvPr id="43" name="正方形/長方形 42">
            <a:extLst>
              <a:ext uri="{FF2B5EF4-FFF2-40B4-BE49-F238E27FC236}">
                <a16:creationId xmlns:a16="http://schemas.microsoft.com/office/drawing/2014/main" id="{B1303CCD-9434-AE4B-FE72-EAADB8841EFF}"/>
              </a:ext>
            </a:extLst>
          </p:cNvPr>
          <p:cNvSpPr/>
          <p:nvPr/>
        </p:nvSpPr>
        <p:spPr>
          <a:xfrm>
            <a:off x="2096255" y="4520789"/>
            <a:ext cx="1019655" cy="175819"/>
          </a:xfrm>
          <a:prstGeom prst="rect">
            <a:avLst/>
          </a:prstGeom>
          <a:solidFill>
            <a:schemeClr val="bg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en-US" altLang="ja-JP" sz="1400">
                <a:solidFill>
                  <a:schemeClr val="tx1"/>
                </a:solidFill>
              </a:rPr>
              <a:t>0</a:t>
            </a:r>
            <a:endParaRPr kumimoji="1" lang="ja-JP" altLang="en-US" sz="1400">
              <a:solidFill>
                <a:schemeClr val="tx1"/>
              </a:solidFill>
            </a:endParaRPr>
          </a:p>
        </p:txBody>
      </p:sp>
      <p:sp>
        <p:nvSpPr>
          <p:cNvPr id="66" name="正方形/長方形 65">
            <a:extLst>
              <a:ext uri="{FF2B5EF4-FFF2-40B4-BE49-F238E27FC236}">
                <a16:creationId xmlns:a16="http://schemas.microsoft.com/office/drawing/2014/main" id="{367CB1F0-CEF3-E2D4-987F-EBF071C9CE06}"/>
              </a:ext>
            </a:extLst>
          </p:cNvPr>
          <p:cNvSpPr/>
          <p:nvPr/>
        </p:nvSpPr>
        <p:spPr>
          <a:xfrm>
            <a:off x="2061679" y="5255245"/>
            <a:ext cx="1155369" cy="396255"/>
          </a:xfrm>
          <a:prstGeom prst="rect">
            <a:avLst/>
          </a:prstGeom>
          <a:solidFill>
            <a:schemeClr val="bg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ja-JP" altLang="en-US">
                <a:solidFill>
                  <a:schemeClr val="tx1"/>
                </a:solidFill>
              </a:rPr>
              <a:t>●</a:t>
            </a:r>
            <a:r>
              <a:rPr lang="ja-JP" altLang="en-US" b="1">
                <a:solidFill>
                  <a:schemeClr val="tx1"/>
                </a:solidFill>
              </a:rPr>
              <a:t>本</a:t>
            </a:r>
          </a:p>
        </p:txBody>
      </p:sp>
      <p:sp>
        <p:nvSpPr>
          <p:cNvPr id="67" name="矢印: 右 66">
            <a:extLst>
              <a:ext uri="{FF2B5EF4-FFF2-40B4-BE49-F238E27FC236}">
                <a16:creationId xmlns:a16="http://schemas.microsoft.com/office/drawing/2014/main" id="{E62715BD-CD0C-8DBD-062B-727B5D70E335}"/>
              </a:ext>
            </a:extLst>
          </p:cNvPr>
          <p:cNvSpPr/>
          <p:nvPr/>
        </p:nvSpPr>
        <p:spPr>
          <a:xfrm rot="5400000">
            <a:off x="2382562" y="4702662"/>
            <a:ext cx="513601" cy="540246"/>
          </a:xfrm>
          <a:prstGeom prst="rightArrow">
            <a:avLst/>
          </a:prstGeom>
          <a:solidFill>
            <a:srgbClr val="C00000"/>
          </a:solidFill>
          <a:ln w="38100">
            <a:solidFill>
              <a:srgbClr val="FFFF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 name="テキスト ボックス 6">
            <a:extLst>
              <a:ext uri="{FF2B5EF4-FFF2-40B4-BE49-F238E27FC236}">
                <a16:creationId xmlns:a16="http://schemas.microsoft.com/office/drawing/2014/main" id="{606BF88C-A7F3-F595-67B2-9842AA323B5A}"/>
              </a:ext>
            </a:extLst>
          </p:cNvPr>
          <p:cNvSpPr txBox="1"/>
          <p:nvPr/>
        </p:nvSpPr>
        <p:spPr>
          <a:xfrm>
            <a:off x="1686013" y="860303"/>
            <a:ext cx="2163677" cy="461665"/>
          </a:xfrm>
          <a:prstGeom prst="rect">
            <a:avLst/>
          </a:prstGeom>
          <a:solidFill>
            <a:schemeClr val="bg1"/>
          </a:solidFill>
          <a:ln>
            <a:solidFill>
              <a:schemeClr val="tx1"/>
            </a:solidFill>
          </a:ln>
        </p:spPr>
        <p:txBody>
          <a:bodyPr wrap="square">
            <a:spAutoFit/>
          </a:bodyPr>
          <a:lstStyle/>
          <a:p>
            <a:r>
              <a:rPr lang="en-US" altLang="ja-JP" sz="2400" b="1"/>
              <a:t>tooth exist</a:t>
            </a:r>
            <a:r>
              <a:rPr lang="ja-JP" altLang="en-US" sz="2400" b="1"/>
              <a:t>列</a:t>
            </a:r>
          </a:p>
        </p:txBody>
      </p:sp>
      <p:sp>
        <p:nvSpPr>
          <p:cNvPr id="12" name="テキスト ボックス 11">
            <a:extLst>
              <a:ext uri="{FF2B5EF4-FFF2-40B4-BE49-F238E27FC236}">
                <a16:creationId xmlns:a16="http://schemas.microsoft.com/office/drawing/2014/main" id="{1824A4E2-FECF-705A-0155-53F332CCAA62}"/>
              </a:ext>
            </a:extLst>
          </p:cNvPr>
          <p:cNvSpPr txBox="1"/>
          <p:nvPr/>
        </p:nvSpPr>
        <p:spPr>
          <a:xfrm>
            <a:off x="5730431" y="2144724"/>
            <a:ext cx="6255946" cy="954107"/>
          </a:xfrm>
          <a:prstGeom prst="rect">
            <a:avLst/>
          </a:prstGeom>
          <a:noFill/>
        </p:spPr>
        <p:txBody>
          <a:bodyPr wrap="square" lIns="91440" tIns="45720" rIns="91440" bIns="45720" anchor="t">
            <a:spAutoFit/>
          </a:bodyPr>
          <a:lstStyle/>
          <a:p>
            <a:r>
              <a:rPr lang="ja-JP" altLang="en-US" sz="2400" b="1" dirty="0">
                <a:ea typeface="游ゴシック"/>
              </a:rPr>
              <a:t>列</a:t>
            </a:r>
            <a:r>
              <a:rPr lang="en-US" altLang="ja-JP" sz="2400" b="1" dirty="0">
                <a:ea typeface="游ゴシック"/>
              </a:rPr>
              <a:t>A</a:t>
            </a:r>
            <a:r>
              <a:rPr lang="ja-JP" altLang="en-US" sz="2400" b="1" dirty="0">
                <a:ea typeface="游ゴシック"/>
              </a:rPr>
              <a:t>でグループ化し、列</a:t>
            </a:r>
            <a:r>
              <a:rPr lang="en-US" altLang="ja-JP" sz="2400" b="1" dirty="0">
                <a:ea typeface="游ゴシック"/>
              </a:rPr>
              <a:t>B</a:t>
            </a:r>
            <a:r>
              <a:rPr lang="ja-JP" altLang="en-US" sz="2400" b="1" dirty="0">
                <a:ea typeface="游ゴシック"/>
              </a:rPr>
              <a:t>を集計します。</a:t>
            </a:r>
          </a:p>
          <a:p>
            <a:r>
              <a:rPr lang="en-US" altLang="ja-JP" sz="3200" dirty="0" err="1">
                <a:ea typeface="游ゴシック"/>
              </a:rPr>
              <a:t>klist</a:t>
            </a:r>
            <a:r>
              <a:rPr lang="ja-JP" altLang="en-US" sz="3200" dirty="0">
                <a:ea typeface="游ゴシック"/>
              </a:rPr>
              <a:t>.groupby</a:t>
            </a:r>
            <a:r>
              <a:rPr lang="ja-JP" altLang="en-US" sz="3200" dirty="0">
                <a:solidFill>
                  <a:srgbClr val="FF0000"/>
                </a:solidFill>
                <a:ea typeface="游ゴシック"/>
              </a:rPr>
              <a:t>(</a:t>
            </a:r>
            <a:r>
              <a:rPr lang="en-US" altLang="ja-JP" sz="3200" dirty="0">
                <a:ea typeface="游ゴシック"/>
              </a:rPr>
              <a:t>'A'</a:t>
            </a:r>
            <a:r>
              <a:rPr lang="ja-JP" altLang="en-US" sz="3200" dirty="0">
                <a:solidFill>
                  <a:srgbClr val="FF0000"/>
                </a:solidFill>
                <a:ea typeface="游ゴシック"/>
              </a:rPr>
              <a:t>)</a:t>
            </a:r>
            <a:r>
              <a:rPr lang="ja-JP" altLang="en-US" sz="3200" dirty="0">
                <a:solidFill>
                  <a:srgbClr val="00B050"/>
                </a:solidFill>
                <a:ea typeface="游ゴシック"/>
              </a:rPr>
              <a:t>[</a:t>
            </a:r>
            <a:r>
              <a:rPr lang="en-US" altLang="ja-JP" sz="3200" dirty="0">
                <a:ea typeface="游ゴシック"/>
              </a:rPr>
              <a:t>'B'</a:t>
            </a:r>
            <a:r>
              <a:rPr lang="ja-JP" altLang="en-US" sz="3200" dirty="0">
                <a:solidFill>
                  <a:srgbClr val="00B050"/>
                </a:solidFill>
                <a:ea typeface="游ゴシック"/>
              </a:rPr>
              <a:t>]</a:t>
            </a:r>
            <a:r>
              <a:rPr lang="ja-JP" altLang="en-US" sz="3200" dirty="0">
                <a:ea typeface="游ゴシック"/>
              </a:rPr>
              <a:t>.</a:t>
            </a:r>
            <a:r>
              <a:rPr lang="ja-JP" altLang="en-US" sz="3200" dirty="0">
                <a:highlight>
                  <a:srgbClr val="FFFF00"/>
                </a:highlight>
                <a:ea typeface="游ゴシック"/>
              </a:rPr>
              <a:t>集計方法</a:t>
            </a:r>
            <a:r>
              <a:rPr lang="ja-JP" altLang="en-US" sz="3200" dirty="0">
                <a:ea typeface="游ゴシック"/>
              </a:rPr>
              <a:t>()</a:t>
            </a:r>
            <a:endParaRPr lang="en-US" altLang="ja-JP" sz="3200" dirty="0">
              <a:ea typeface="游ゴシック"/>
            </a:endParaRPr>
          </a:p>
        </p:txBody>
      </p:sp>
      <p:sp>
        <p:nvSpPr>
          <p:cNvPr id="10" name="テキスト ボックス 9">
            <a:extLst>
              <a:ext uri="{FF2B5EF4-FFF2-40B4-BE49-F238E27FC236}">
                <a16:creationId xmlns:a16="http://schemas.microsoft.com/office/drawing/2014/main" id="{0DF89ED1-49CA-7EF6-D324-C7B890C117E9}"/>
              </a:ext>
            </a:extLst>
          </p:cNvPr>
          <p:cNvSpPr txBox="1"/>
          <p:nvPr/>
        </p:nvSpPr>
        <p:spPr>
          <a:xfrm>
            <a:off x="5846760" y="679136"/>
            <a:ext cx="5978651" cy="1015663"/>
          </a:xfrm>
          <a:prstGeom prst="rect">
            <a:avLst/>
          </a:prstGeom>
          <a:noFill/>
          <a:ln w="12700">
            <a:solidFill>
              <a:schemeClr val="tx1"/>
            </a:solidFill>
          </a:ln>
        </p:spPr>
        <p:txBody>
          <a:bodyPr wrap="square">
            <a:spAutoFit/>
          </a:bodyPr>
          <a:lstStyle/>
          <a:p>
            <a:pPr algn="just"/>
            <a:r>
              <a:rPr kumimoji="0" lang="ja-JP" altLang="ja-JP" sz="2000" i="0" u="none" strike="noStrike" cap="none" normalizeH="0" baseline="0" dirty="0">
                <a:ln>
                  <a:noFill/>
                </a:ln>
                <a:solidFill>
                  <a:srgbClr val="374151"/>
                </a:solidFill>
                <a:effectLst/>
                <a:latin typeface="+mn-ea"/>
              </a:rPr>
              <a:t>Pandasの</a:t>
            </a:r>
            <a:r>
              <a:rPr kumimoji="0" lang="ja-JP" altLang="ja-JP" sz="2000" b="1" i="0" u="none" strike="noStrike" cap="none" normalizeH="0" baseline="0" dirty="0">
                <a:ln>
                  <a:noFill/>
                </a:ln>
                <a:solidFill>
                  <a:srgbClr val="FF0000"/>
                </a:solidFill>
                <a:effectLst/>
                <a:highlight>
                  <a:srgbClr val="FFFF00"/>
                </a:highlight>
                <a:latin typeface="+mn-ea"/>
              </a:rPr>
              <a:t>groupbyメソッド</a:t>
            </a:r>
            <a:r>
              <a:rPr kumimoji="0" lang="ja-JP" altLang="ja-JP" sz="2000" i="0" u="none" strike="noStrike" cap="none" normalizeH="0" baseline="0" dirty="0">
                <a:ln>
                  <a:noFill/>
                </a:ln>
                <a:solidFill>
                  <a:srgbClr val="374151"/>
                </a:solidFill>
                <a:effectLst/>
                <a:latin typeface="+mn-ea"/>
              </a:rPr>
              <a:t>は、</a:t>
            </a:r>
            <a:endParaRPr kumimoji="0" lang="en-US" altLang="ja-JP" sz="2000" b="1" dirty="0">
              <a:solidFill>
                <a:srgbClr val="374151"/>
              </a:solidFill>
              <a:latin typeface="+mn-ea"/>
            </a:endParaRPr>
          </a:p>
          <a:p>
            <a:pPr algn="just"/>
            <a:r>
              <a:rPr kumimoji="0" lang="ja-JP" altLang="ja-JP" sz="2000" i="0" u="none" strike="noStrike" cap="none" normalizeH="0" baseline="0" dirty="0">
                <a:ln>
                  <a:noFill/>
                </a:ln>
                <a:solidFill>
                  <a:srgbClr val="374151"/>
                </a:solidFill>
                <a:effectLst/>
                <a:latin typeface="+mn-ea"/>
              </a:rPr>
              <a:t>列を指定して</a:t>
            </a:r>
            <a:r>
              <a:rPr kumimoji="0" lang="ja-JP" altLang="en-US" sz="2000" i="0" u="none" strike="noStrike" cap="none" normalizeH="0" baseline="0" dirty="0">
                <a:ln>
                  <a:noFill/>
                </a:ln>
                <a:solidFill>
                  <a:srgbClr val="374151"/>
                </a:solidFill>
                <a:effectLst/>
                <a:latin typeface="+mn-ea"/>
              </a:rPr>
              <a:t>データを</a:t>
            </a:r>
            <a:r>
              <a:rPr kumimoji="0" lang="ja-JP" altLang="ja-JP" sz="2000" i="0" u="none" strike="noStrike" cap="none" normalizeH="0" baseline="0" dirty="0">
                <a:ln>
                  <a:noFill/>
                </a:ln>
                <a:solidFill>
                  <a:srgbClr val="374151"/>
                </a:solidFill>
                <a:effectLst/>
                <a:latin typeface="+mn-ea"/>
              </a:rPr>
              <a:t>グループ化し、それぞれのグループに対して集計</a:t>
            </a:r>
            <a:r>
              <a:rPr kumimoji="0" lang="ja-JP" altLang="en-US" sz="2000" i="0" u="none" strike="noStrike" cap="none" normalizeH="0" baseline="0" dirty="0">
                <a:ln>
                  <a:noFill/>
                </a:ln>
                <a:solidFill>
                  <a:srgbClr val="374151"/>
                </a:solidFill>
                <a:effectLst/>
                <a:latin typeface="+mn-ea"/>
              </a:rPr>
              <a:t>できます。</a:t>
            </a:r>
            <a:endParaRPr lang="ja-JP" altLang="en-US" sz="2000" dirty="0"/>
          </a:p>
        </p:txBody>
      </p:sp>
      <p:sp>
        <p:nvSpPr>
          <p:cNvPr id="19" name="矢印: 右 18">
            <a:extLst>
              <a:ext uri="{FF2B5EF4-FFF2-40B4-BE49-F238E27FC236}">
                <a16:creationId xmlns:a16="http://schemas.microsoft.com/office/drawing/2014/main" id="{CD30452C-2398-2FD7-EAE7-89C5413D6FEF}"/>
              </a:ext>
            </a:extLst>
          </p:cNvPr>
          <p:cNvSpPr/>
          <p:nvPr/>
        </p:nvSpPr>
        <p:spPr>
          <a:xfrm rot="5400000">
            <a:off x="8425362" y="1626493"/>
            <a:ext cx="582577" cy="540246"/>
          </a:xfrm>
          <a:prstGeom prst="rightArrow">
            <a:avLst/>
          </a:prstGeom>
          <a:solidFill>
            <a:srgbClr val="C00000"/>
          </a:solidFill>
          <a:ln w="38100">
            <a:solidFill>
              <a:srgbClr val="FFFF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 name="正方形/長方形 2">
            <a:extLst>
              <a:ext uri="{FF2B5EF4-FFF2-40B4-BE49-F238E27FC236}">
                <a16:creationId xmlns:a16="http://schemas.microsoft.com/office/drawing/2014/main" id="{1BDB5676-8A6B-9279-2128-D4CE5F7A73A1}"/>
              </a:ext>
            </a:extLst>
          </p:cNvPr>
          <p:cNvSpPr/>
          <p:nvPr/>
        </p:nvSpPr>
        <p:spPr>
          <a:xfrm>
            <a:off x="4102358" y="1493369"/>
            <a:ext cx="1019655" cy="3225660"/>
          </a:xfrm>
          <a:prstGeom prst="rect">
            <a:avLst/>
          </a:prstGeom>
          <a:solidFill>
            <a:srgbClr val="00B0F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3" name="正方形/長方形 22">
            <a:extLst>
              <a:ext uri="{FF2B5EF4-FFF2-40B4-BE49-F238E27FC236}">
                <a16:creationId xmlns:a16="http://schemas.microsoft.com/office/drawing/2014/main" id="{38C68680-E600-CFBB-9979-16E46CEC640D}"/>
              </a:ext>
            </a:extLst>
          </p:cNvPr>
          <p:cNvSpPr/>
          <p:nvPr/>
        </p:nvSpPr>
        <p:spPr>
          <a:xfrm>
            <a:off x="4102357" y="1518980"/>
            <a:ext cx="1019655" cy="175819"/>
          </a:xfrm>
          <a:prstGeom prst="rect">
            <a:avLst/>
          </a:prstGeom>
          <a:solidFill>
            <a:schemeClr val="bg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ltLang="ja-JP" sz="1400" dirty="0">
                <a:solidFill>
                  <a:schemeClr val="tx1"/>
                </a:solidFill>
              </a:rPr>
              <a:t>77</a:t>
            </a:r>
            <a:endParaRPr kumimoji="1" lang="ja-JP" altLang="en-US" sz="1400">
              <a:solidFill>
                <a:schemeClr val="tx1"/>
              </a:solidFill>
            </a:endParaRPr>
          </a:p>
        </p:txBody>
      </p:sp>
      <p:sp>
        <p:nvSpPr>
          <p:cNvPr id="24" name="正方形/長方形 23">
            <a:extLst>
              <a:ext uri="{FF2B5EF4-FFF2-40B4-BE49-F238E27FC236}">
                <a16:creationId xmlns:a16="http://schemas.microsoft.com/office/drawing/2014/main" id="{D1785007-0A88-EBD8-93DE-F334A5DC7AF9}"/>
              </a:ext>
            </a:extLst>
          </p:cNvPr>
          <p:cNvSpPr/>
          <p:nvPr/>
        </p:nvSpPr>
        <p:spPr>
          <a:xfrm>
            <a:off x="4102357" y="1700907"/>
            <a:ext cx="1019655" cy="175819"/>
          </a:xfrm>
          <a:prstGeom prst="rect">
            <a:avLst/>
          </a:prstGeom>
          <a:solidFill>
            <a:schemeClr val="bg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en-US" altLang="ja-JP" sz="1400" dirty="0">
                <a:solidFill>
                  <a:schemeClr val="tx1"/>
                </a:solidFill>
              </a:rPr>
              <a:t>77</a:t>
            </a:r>
            <a:endParaRPr kumimoji="1" lang="ja-JP" altLang="en-US" sz="1400">
              <a:solidFill>
                <a:schemeClr val="tx1"/>
              </a:solidFill>
            </a:endParaRPr>
          </a:p>
        </p:txBody>
      </p:sp>
      <p:sp>
        <p:nvSpPr>
          <p:cNvPr id="25" name="正方形/長方形 24">
            <a:extLst>
              <a:ext uri="{FF2B5EF4-FFF2-40B4-BE49-F238E27FC236}">
                <a16:creationId xmlns:a16="http://schemas.microsoft.com/office/drawing/2014/main" id="{1A475FB2-CD78-9330-41FA-BAA8DDB0B528}"/>
              </a:ext>
            </a:extLst>
          </p:cNvPr>
          <p:cNvSpPr/>
          <p:nvPr/>
        </p:nvSpPr>
        <p:spPr>
          <a:xfrm>
            <a:off x="4102357" y="1880019"/>
            <a:ext cx="1019655" cy="175819"/>
          </a:xfrm>
          <a:prstGeom prst="rect">
            <a:avLst/>
          </a:prstGeom>
          <a:solidFill>
            <a:schemeClr val="bg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en-US" altLang="ja-JP" sz="1400" dirty="0">
                <a:solidFill>
                  <a:schemeClr val="tx1"/>
                </a:solidFill>
              </a:rPr>
              <a:t>77</a:t>
            </a:r>
            <a:endParaRPr kumimoji="1" lang="ja-JP" altLang="en-US" sz="1400">
              <a:solidFill>
                <a:schemeClr val="tx1"/>
              </a:solidFill>
            </a:endParaRPr>
          </a:p>
        </p:txBody>
      </p:sp>
      <p:sp>
        <p:nvSpPr>
          <p:cNvPr id="26" name="正方形/長方形 25">
            <a:extLst>
              <a:ext uri="{FF2B5EF4-FFF2-40B4-BE49-F238E27FC236}">
                <a16:creationId xmlns:a16="http://schemas.microsoft.com/office/drawing/2014/main" id="{A752471B-FE16-93F3-F2B2-6C6234A0A8CA}"/>
              </a:ext>
            </a:extLst>
          </p:cNvPr>
          <p:cNvSpPr/>
          <p:nvPr/>
        </p:nvSpPr>
        <p:spPr>
          <a:xfrm>
            <a:off x="4102357" y="2062332"/>
            <a:ext cx="1019655" cy="175819"/>
          </a:xfrm>
          <a:prstGeom prst="rect">
            <a:avLst/>
          </a:prstGeom>
          <a:solidFill>
            <a:schemeClr val="bg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en-US" altLang="ja-JP" sz="1400" dirty="0">
                <a:solidFill>
                  <a:schemeClr val="tx1"/>
                </a:solidFill>
              </a:rPr>
              <a:t>77</a:t>
            </a:r>
            <a:endParaRPr kumimoji="1" lang="ja-JP" altLang="en-US" sz="1400">
              <a:solidFill>
                <a:schemeClr val="tx1"/>
              </a:solidFill>
            </a:endParaRPr>
          </a:p>
        </p:txBody>
      </p:sp>
      <p:sp>
        <p:nvSpPr>
          <p:cNvPr id="27" name="正方形/長方形 26">
            <a:extLst>
              <a:ext uri="{FF2B5EF4-FFF2-40B4-BE49-F238E27FC236}">
                <a16:creationId xmlns:a16="http://schemas.microsoft.com/office/drawing/2014/main" id="{2842FD58-8317-842D-0357-0C3886091C45}"/>
              </a:ext>
            </a:extLst>
          </p:cNvPr>
          <p:cNvSpPr/>
          <p:nvPr/>
        </p:nvSpPr>
        <p:spPr>
          <a:xfrm>
            <a:off x="4102357" y="2327982"/>
            <a:ext cx="1019655" cy="175819"/>
          </a:xfrm>
          <a:prstGeom prst="rect">
            <a:avLst/>
          </a:prstGeom>
          <a:solidFill>
            <a:schemeClr val="bg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en-US" altLang="ja-JP" sz="1400" dirty="0">
                <a:solidFill>
                  <a:schemeClr val="tx1"/>
                </a:solidFill>
              </a:rPr>
              <a:t>65</a:t>
            </a:r>
            <a:endParaRPr kumimoji="1" lang="ja-JP" altLang="en-US" sz="1400" dirty="0">
              <a:solidFill>
                <a:schemeClr val="tx1"/>
              </a:solidFill>
            </a:endParaRPr>
          </a:p>
        </p:txBody>
      </p:sp>
      <p:sp>
        <p:nvSpPr>
          <p:cNvPr id="28" name="正方形/長方形 27">
            <a:extLst>
              <a:ext uri="{FF2B5EF4-FFF2-40B4-BE49-F238E27FC236}">
                <a16:creationId xmlns:a16="http://schemas.microsoft.com/office/drawing/2014/main" id="{1661DC86-DF9E-EBCF-9747-99AC50AAA273}"/>
              </a:ext>
            </a:extLst>
          </p:cNvPr>
          <p:cNvSpPr/>
          <p:nvPr/>
        </p:nvSpPr>
        <p:spPr>
          <a:xfrm>
            <a:off x="4102357" y="2509909"/>
            <a:ext cx="1019655" cy="175819"/>
          </a:xfrm>
          <a:prstGeom prst="rect">
            <a:avLst/>
          </a:prstGeom>
          <a:solidFill>
            <a:schemeClr val="bg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ltLang="ja-JP" sz="1400" dirty="0">
                <a:solidFill>
                  <a:schemeClr val="tx1"/>
                </a:solidFill>
              </a:rPr>
              <a:t>65</a:t>
            </a:r>
            <a:endParaRPr kumimoji="1" lang="ja-JP" altLang="en-US" sz="1400" dirty="0">
              <a:solidFill>
                <a:schemeClr val="tx1"/>
              </a:solidFill>
            </a:endParaRPr>
          </a:p>
        </p:txBody>
      </p:sp>
      <p:sp>
        <p:nvSpPr>
          <p:cNvPr id="30" name="正方形/長方形 29">
            <a:extLst>
              <a:ext uri="{FF2B5EF4-FFF2-40B4-BE49-F238E27FC236}">
                <a16:creationId xmlns:a16="http://schemas.microsoft.com/office/drawing/2014/main" id="{A8A186B1-AA0B-C75F-7931-066F90CF243C}"/>
              </a:ext>
            </a:extLst>
          </p:cNvPr>
          <p:cNvSpPr/>
          <p:nvPr/>
        </p:nvSpPr>
        <p:spPr>
          <a:xfrm>
            <a:off x="4102357" y="2689021"/>
            <a:ext cx="1019655" cy="175819"/>
          </a:xfrm>
          <a:prstGeom prst="rect">
            <a:avLst/>
          </a:prstGeom>
          <a:solidFill>
            <a:schemeClr val="bg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ltLang="ja-JP" sz="1400" dirty="0">
                <a:solidFill>
                  <a:schemeClr val="tx1"/>
                </a:solidFill>
              </a:rPr>
              <a:t>65</a:t>
            </a:r>
            <a:endParaRPr kumimoji="1" lang="ja-JP" altLang="en-US" sz="1400" dirty="0">
              <a:solidFill>
                <a:schemeClr val="tx1"/>
              </a:solidFill>
            </a:endParaRPr>
          </a:p>
        </p:txBody>
      </p:sp>
      <p:sp>
        <p:nvSpPr>
          <p:cNvPr id="44" name="正方形/長方形 43">
            <a:extLst>
              <a:ext uri="{FF2B5EF4-FFF2-40B4-BE49-F238E27FC236}">
                <a16:creationId xmlns:a16="http://schemas.microsoft.com/office/drawing/2014/main" id="{BD05F8B8-15DB-B87E-D2A3-9FE0F463E577}"/>
              </a:ext>
            </a:extLst>
          </p:cNvPr>
          <p:cNvSpPr/>
          <p:nvPr/>
        </p:nvSpPr>
        <p:spPr>
          <a:xfrm>
            <a:off x="4102357" y="2871334"/>
            <a:ext cx="1019655" cy="175819"/>
          </a:xfrm>
          <a:prstGeom prst="rect">
            <a:avLst/>
          </a:prstGeom>
          <a:solidFill>
            <a:schemeClr val="bg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ltLang="ja-JP" sz="1400" dirty="0">
                <a:solidFill>
                  <a:schemeClr val="tx1"/>
                </a:solidFill>
              </a:rPr>
              <a:t>65</a:t>
            </a:r>
            <a:endParaRPr kumimoji="1" lang="ja-JP" altLang="en-US" sz="1400" dirty="0">
              <a:solidFill>
                <a:schemeClr val="tx1"/>
              </a:solidFill>
            </a:endParaRPr>
          </a:p>
        </p:txBody>
      </p:sp>
      <p:sp>
        <p:nvSpPr>
          <p:cNvPr id="45" name="正方形/長方形 44">
            <a:extLst>
              <a:ext uri="{FF2B5EF4-FFF2-40B4-BE49-F238E27FC236}">
                <a16:creationId xmlns:a16="http://schemas.microsoft.com/office/drawing/2014/main" id="{C460609B-980A-4069-4736-D5AEB220FDB0}"/>
              </a:ext>
            </a:extLst>
          </p:cNvPr>
          <p:cNvSpPr/>
          <p:nvPr/>
        </p:nvSpPr>
        <p:spPr>
          <a:xfrm>
            <a:off x="4104117" y="3973134"/>
            <a:ext cx="1019655" cy="175819"/>
          </a:xfrm>
          <a:prstGeom prst="rect">
            <a:avLst/>
          </a:prstGeom>
          <a:solidFill>
            <a:schemeClr val="bg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ltLang="ja-JP" sz="1400" dirty="0">
                <a:solidFill>
                  <a:schemeClr val="tx1"/>
                </a:solidFill>
              </a:rPr>
              <a:t>40</a:t>
            </a:r>
            <a:endParaRPr kumimoji="1" lang="ja-JP" altLang="en-US" sz="1400">
              <a:solidFill>
                <a:schemeClr val="tx1"/>
              </a:solidFill>
            </a:endParaRPr>
          </a:p>
        </p:txBody>
      </p:sp>
      <p:sp>
        <p:nvSpPr>
          <p:cNvPr id="46" name="正方形/長方形 45">
            <a:extLst>
              <a:ext uri="{FF2B5EF4-FFF2-40B4-BE49-F238E27FC236}">
                <a16:creationId xmlns:a16="http://schemas.microsoft.com/office/drawing/2014/main" id="{837AF1A9-73AF-DBF7-8147-BD5F307D7B2E}"/>
              </a:ext>
            </a:extLst>
          </p:cNvPr>
          <p:cNvSpPr/>
          <p:nvPr/>
        </p:nvSpPr>
        <p:spPr>
          <a:xfrm>
            <a:off x="4104117" y="4155061"/>
            <a:ext cx="1019655" cy="175819"/>
          </a:xfrm>
          <a:prstGeom prst="rect">
            <a:avLst/>
          </a:prstGeom>
          <a:solidFill>
            <a:schemeClr val="bg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ltLang="ja-JP" sz="1400" dirty="0">
                <a:solidFill>
                  <a:schemeClr val="tx1"/>
                </a:solidFill>
              </a:rPr>
              <a:t>40</a:t>
            </a:r>
            <a:endParaRPr kumimoji="1" lang="ja-JP" altLang="en-US" sz="1400">
              <a:solidFill>
                <a:schemeClr val="tx1"/>
              </a:solidFill>
            </a:endParaRPr>
          </a:p>
        </p:txBody>
      </p:sp>
      <p:sp>
        <p:nvSpPr>
          <p:cNvPr id="47" name="正方形/長方形 46">
            <a:extLst>
              <a:ext uri="{FF2B5EF4-FFF2-40B4-BE49-F238E27FC236}">
                <a16:creationId xmlns:a16="http://schemas.microsoft.com/office/drawing/2014/main" id="{C935A8BD-3765-A416-88E3-045BF06CA69E}"/>
              </a:ext>
            </a:extLst>
          </p:cNvPr>
          <p:cNvSpPr/>
          <p:nvPr/>
        </p:nvSpPr>
        <p:spPr>
          <a:xfrm>
            <a:off x="4104117" y="4334173"/>
            <a:ext cx="1019655" cy="175819"/>
          </a:xfrm>
          <a:prstGeom prst="rect">
            <a:avLst/>
          </a:prstGeom>
          <a:solidFill>
            <a:schemeClr val="bg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ltLang="ja-JP" sz="1400" dirty="0">
                <a:solidFill>
                  <a:schemeClr val="tx1"/>
                </a:solidFill>
              </a:rPr>
              <a:t>40</a:t>
            </a:r>
            <a:endParaRPr kumimoji="1" lang="ja-JP" altLang="en-US" sz="1400">
              <a:solidFill>
                <a:schemeClr val="tx1"/>
              </a:solidFill>
            </a:endParaRPr>
          </a:p>
        </p:txBody>
      </p:sp>
      <p:sp>
        <p:nvSpPr>
          <p:cNvPr id="48" name="正方形/長方形 47">
            <a:extLst>
              <a:ext uri="{FF2B5EF4-FFF2-40B4-BE49-F238E27FC236}">
                <a16:creationId xmlns:a16="http://schemas.microsoft.com/office/drawing/2014/main" id="{AFCC6EC7-B202-B041-52BF-564C94B45C9F}"/>
              </a:ext>
            </a:extLst>
          </p:cNvPr>
          <p:cNvSpPr/>
          <p:nvPr/>
        </p:nvSpPr>
        <p:spPr>
          <a:xfrm>
            <a:off x="4104117" y="4516486"/>
            <a:ext cx="1019655" cy="175819"/>
          </a:xfrm>
          <a:prstGeom prst="rect">
            <a:avLst/>
          </a:prstGeom>
          <a:solidFill>
            <a:schemeClr val="bg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ltLang="ja-JP" sz="1400" dirty="0">
                <a:solidFill>
                  <a:schemeClr val="tx1"/>
                </a:solidFill>
              </a:rPr>
              <a:t>40</a:t>
            </a:r>
            <a:endParaRPr kumimoji="1" lang="ja-JP" altLang="en-US" sz="1400">
              <a:solidFill>
                <a:schemeClr val="tx1"/>
              </a:solidFill>
            </a:endParaRPr>
          </a:p>
        </p:txBody>
      </p:sp>
      <p:sp>
        <p:nvSpPr>
          <p:cNvPr id="49" name="正方形/長方形 48">
            <a:extLst>
              <a:ext uri="{FF2B5EF4-FFF2-40B4-BE49-F238E27FC236}">
                <a16:creationId xmlns:a16="http://schemas.microsoft.com/office/drawing/2014/main" id="{FB4A7F69-73D9-F27F-350B-5160DF031F28}"/>
              </a:ext>
            </a:extLst>
          </p:cNvPr>
          <p:cNvSpPr/>
          <p:nvPr/>
        </p:nvSpPr>
        <p:spPr>
          <a:xfrm>
            <a:off x="4069541" y="5241798"/>
            <a:ext cx="1155369" cy="396255"/>
          </a:xfrm>
          <a:prstGeom prst="rect">
            <a:avLst/>
          </a:prstGeom>
          <a:solidFill>
            <a:schemeClr val="bg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ja-JP" altLang="en-US">
                <a:solidFill>
                  <a:schemeClr val="tx1"/>
                </a:solidFill>
              </a:rPr>
              <a:t>●</a:t>
            </a:r>
            <a:r>
              <a:rPr lang="ja-JP" altLang="en-US" b="1">
                <a:solidFill>
                  <a:schemeClr val="tx1"/>
                </a:solidFill>
              </a:rPr>
              <a:t>歳</a:t>
            </a:r>
          </a:p>
        </p:txBody>
      </p:sp>
      <p:sp>
        <p:nvSpPr>
          <p:cNvPr id="50" name="矢印: 右 66">
            <a:extLst>
              <a:ext uri="{FF2B5EF4-FFF2-40B4-BE49-F238E27FC236}">
                <a16:creationId xmlns:a16="http://schemas.microsoft.com/office/drawing/2014/main" id="{AB42E8A9-D6DC-D5DC-9ABC-8AC55033F963}"/>
              </a:ext>
            </a:extLst>
          </p:cNvPr>
          <p:cNvSpPr/>
          <p:nvPr/>
        </p:nvSpPr>
        <p:spPr>
          <a:xfrm rot="5400000">
            <a:off x="4390424" y="4689215"/>
            <a:ext cx="513601" cy="540246"/>
          </a:xfrm>
          <a:prstGeom prst="rightArrow">
            <a:avLst/>
          </a:prstGeom>
          <a:solidFill>
            <a:srgbClr val="C00000"/>
          </a:solidFill>
          <a:ln w="38100">
            <a:solidFill>
              <a:srgbClr val="FFFF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1" name="テキスト ボックス 50">
            <a:extLst>
              <a:ext uri="{FF2B5EF4-FFF2-40B4-BE49-F238E27FC236}">
                <a16:creationId xmlns:a16="http://schemas.microsoft.com/office/drawing/2014/main" id="{FCB3879A-E03C-53FB-39CE-D049F56C3E34}"/>
              </a:ext>
            </a:extLst>
          </p:cNvPr>
          <p:cNvSpPr txBox="1"/>
          <p:nvPr/>
        </p:nvSpPr>
        <p:spPr>
          <a:xfrm>
            <a:off x="4162006" y="860303"/>
            <a:ext cx="1135664" cy="461665"/>
          </a:xfrm>
          <a:prstGeom prst="rect">
            <a:avLst/>
          </a:prstGeom>
          <a:solidFill>
            <a:schemeClr val="bg1"/>
          </a:solidFill>
          <a:ln>
            <a:solidFill>
              <a:schemeClr val="tx1"/>
            </a:solidFill>
          </a:ln>
        </p:spPr>
        <p:txBody>
          <a:bodyPr wrap="square">
            <a:spAutoFit/>
          </a:bodyPr>
          <a:lstStyle/>
          <a:p>
            <a:r>
              <a:rPr lang="en-US" altLang="ja-JP" sz="2400" b="1" dirty="0"/>
              <a:t>age</a:t>
            </a:r>
            <a:r>
              <a:rPr lang="ja-JP" altLang="en-US" sz="2400" b="1" dirty="0"/>
              <a:t>列</a:t>
            </a:r>
          </a:p>
        </p:txBody>
      </p:sp>
      <p:sp>
        <p:nvSpPr>
          <p:cNvPr id="17" name="正方形/長方形 16">
            <a:extLst>
              <a:ext uri="{FF2B5EF4-FFF2-40B4-BE49-F238E27FC236}">
                <a16:creationId xmlns:a16="http://schemas.microsoft.com/office/drawing/2014/main" id="{E9ABDBBC-F52B-D70D-CA50-5CF95FFC5216}"/>
              </a:ext>
            </a:extLst>
          </p:cNvPr>
          <p:cNvSpPr/>
          <p:nvPr/>
        </p:nvSpPr>
        <p:spPr>
          <a:xfrm>
            <a:off x="374512" y="1504188"/>
            <a:ext cx="4923158" cy="767782"/>
          </a:xfrm>
          <a:prstGeom prst="rect">
            <a:avLst/>
          </a:prstGeom>
          <a:no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0" name="正方形/長方形 19">
            <a:extLst>
              <a:ext uri="{FF2B5EF4-FFF2-40B4-BE49-F238E27FC236}">
                <a16:creationId xmlns:a16="http://schemas.microsoft.com/office/drawing/2014/main" id="{CCBAB347-10C1-4532-4D91-C0CF4D0E4DA4}"/>
              </a:ext>
            </a:extLst>
          </p:cNvPr>
          <p:cNvSpPr/>
          <p:nvPr/>
        </p:nvSpPr>
        <p:spPr>
          <a:xfrm>
            <a:off x="374512" y="2299070"/>
            <a:ext cx="4923158" cy="786095"/>
          </a:xfrm>
          <a:prstGeom prst="rect">
            <a:avLst/>
          </a:prstGeom>
          <a:no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2" name="正方形/長方形 21">
            <a:extLst>
              <a:ext uri="{FF2B5EF4-FFF2-40B4-BE49-F238E27FC236}">
                <a16:creationId xmlns:a16="http://schemas.microsoft.com/office/drawing/2014/main" id="{D2CE393C-491E-DF9C-8F3B-FBE0ED1F2FEB}"/>
              </a:ext>
            </a:extLst>
          </p:cNvPr>
          <p:cNvSpPr/>
          <p:nvPr/>
        </p:nvSpPr>
        <p:spPr>
          <a:xfrm>
            <a:off x="374512" y="3948202"/>
            <a:ext cx="4923158" cy="767782"/>
          </a:xfrm>
          <a:prstGeom prst="rect">
            <a:avLst/>
          </a:prstGeom>
          <a:no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CD2E233B-9E07-A8F0-D502-E460012091CF}"/>
              </a:ext>
            </a:extLst>
          </p:cNvPr>
          <p:cNvSpPr txBox="1"/>
          <p:nvPr/>
        </p:nvSpPr>
        <p:spPr>
          <a:xfrm>
            <a:off x="5836104" y="4778788"/>
            <a:ext cx="992665" cy="400110"/>
          </a:xfrm>
          <a:prstGeom prst="rect">
            <a:avLst/>
          </a:prstGeom>
          <a:solidFill>
            <a:schemeClr val="bg1"/>
          </a:solidFill>
          <a:ln w="19050">
            <a:solidFill>
              <a:srgbClr val="00B0F0"/>
            </a:solidFill>
          </a:ln>
        </p:spPr>
        <p:txBody>
          <a:bodyPr wrap="square">
            <a:spAutoFit/>
          </a:bodyPr>
          <a:lstStyle/>
          <a:p>
            <a:pPr algn="ctr"/>
            <a:r>
              <a:rPr lang="ja-JP" altLang="en-US" sz="2000"/>
              <a:t>縦軸</a:t>
            </a:r>
            <a:r>
              <a:rPr lang="en-US" altLang="ja-JP" sz="2000" dirty="0"/>
              <a:t>y</a:t>
            </a:r>
          </a:p>
        </p:txBody>
      </p:sp>
      <p:sp>
        <p:nvSpPr>
          <p:cNvPr id="54" name="テキスト ボックス 53">
            <a:extLst>
              <a:ext uri="{FF2B5EF4-FFF2-40B4-BE49-F238E27FC236}">
                <a16:creationId xmlns:a16="http://schemas.microsoft.com/office/drawing/2014/main" id="{81EC4D7F-8A13-EC9B-11F7-F3EAA1255CA1}"/>
              </a:ext>
            </a:extLst>
          </p:cNvPr>
          <p:cNvSpPr txBox="1"/>
          <p:nvPr/>
        </p:nvSpPr>
        <p:spPr>
          <a:xfrm>
            <a:off x="6919295" y="4778788"/>
            <a:ext cx="2116331" cy="400110"/>
          </a:xfrm>
          <a:prstGeom prst="rect">
            <a:avLst/>
          </a:prstGeom>
          <a:noFill/>
          <a:ln>
            <a:solidFill>
              <a:srgbClr val="FF0000"/>
            </a:solidFill>
          </a:ln>
        </p:spPr>
        <p:txBody>
          <a:bodyPr wrap="square">
            <a:spAutoFit/>
          </a:bodyPr>
          <a:lstStyle/>
          <a:p>
            <a:r>
              <a:rPr lang="ja-JP" altLang="en-US" sz="2000" b="0" dirty="0">
                <a:solidFill>
                  <a:srgbClr val="000000"/>
                </a:solidFill>
                <a:effectLst/>
                <a:latin typeface="Courier New" panose="02070309020205020404" pitchFamily="49" charset="0"/>
              </a:rPr>
              <a:t>歯の本数の集計</a:t>
            </a:r>
            <a:endParaRPr lang="en" altLang="ja-JP" sz="2000" b="0" dirty="0">
              <a:solidFill>
                <a:srgbClr val="000000"/>
              </a:solidFill>
              <a:effectLst/>
              <a:latin typeface="Courier New" panose="02070309020205020404" pitchFamily="49" charset="0"/>
            </a:endParaRPr>
          </a:p>
        </p:txBody>
      </p:sp>
      <p:sp>
        <p:nvSpPr>
          <p:cNvPr id="56" name="テキスト ボックス 55">
            <a:extLst>
              <a:ext uri="{FF2B5EF4-FFF2-40B4-BE49-F238E27FC236}">
                <a16:creationId xmlns:a16="http://schemas.microsoft.com/office/drawing/2014/main" id="{48328F64-7A63-6EDE-BA71-246C8AB81269}"/>
              </a:ext>
            </a:extLst>
          </p:cNvPr>
          <p:cNvSpPr txBox="1"/>
          <p:nvPr/>
        </p:nvSpPr>
        <p:spPr>
          <a:xfrm>
            <a:off x="6938860" y="3560077"/>
            <a:ext cx="2558215" cy="1015663"/>
          </a:xfrm>
          <a:prstGeom prst="rect">
            <a:avLst/>
          </a:prstGeom>
          <a:noFill/>
        </p:spPr>
        <p:txBody>
          <a:bodyPr wrap="square">
            <a:spAutoFit/>
          </a:bodyPr>
          <a:lstStyle/>
          <a:p>
            <a:r>
              <a:rPr lang="en-US" altLang="ja-JP" sz="2000" dirty="0">
                <a:latin typeface="Courier New" panose="02070309020205020404" pitchFamily="49" charset="0"/>
              </a:rPr>
              <a:t>A:id</a:t>
            </a:r>
            <a:r>
              <a:rPr lang="ja-JP" altLang="en-US" sz="2000" dirty="0">
                <a:latin typeface="Courier New" panose="02070309020205020404" pitchFamily="49" charset="0"/>
              </a:rPr>
              <a:t>列</a:t>
            </a:r>
            <a:endParaRPr lang="en-US" altLang="ja-JP" sz="2000" dirty="0">
              <a:latin typeface="Courier New" panose="02070309020205020404" pitchFamily="49" charset="0"/>
            </a:endParaRPr>
          </a:p>
          <a:p>
            <a:r>
              <a:rPr lang="en-US" altLang="ja-JP" sz="2000" b="0" dirty="0">
                <a:effectLst/>
                <a:latin typeface="Courier New" panose="02070309020205020404" pitchFamily="49" charset="0"/>
              </a:rPr>
              <a:t>B:age</a:t>
            </a:r>
            <a:r>
              <a:rPr lang="ja-JP" altLang="en-US" sz="2000" b="0" dirty="0">
                <a:effectLst/>
                <a:latin typeface="Courier New" panose="02070309020205020404" pitchFamily="49" charset="0"/>
              </a:rPr>
              <a:t>列</a:t>
            </a:r>
            <a:endParaRPr lang="en-US" altLang="ja-JP" sz="2000" b="0" dirty="0">
              <a:effectLst/>
              <a:latin typeface="Courier New" panose="02070309020205020404" pitchFamily="49" charset="0"/>
            </a:endParaRPr>
          </a:p>
          <a:p>
            <a:r>
              <a:rPr lang="ja-JP" altLang="en-US" sz="2000" dirty="0">
                <a:latin typeface="Courier New" panose="02070309020205020404" pitchFamily="49" charset="0"/>
              </a:rPr>
              <a:t>集計方法：平均値</a:t>
            </a:r>
            <a:endParaRPr lang="en" altLang="ja-JP" sz="2000" b="0" dirty="0">
              <a:effectLst/>
              <a:latin typeface="Courier New" panose="02070309020205020404" pitchFamily="49" charset="0"/>
            </a:endParaRPr>
          </a:p>
        </p:txBody>
      </p:sp>
      <p:sp>
        <p:nvSpPr>
          <p:cNvPr id="57" name="テキスト ボックス 56">
            <a:extLst>
              <a:ext uri="{FF2B5EF4-FFF2-40B4-BE49-F238E27FC236}">
                <a16:creationId xmlns:a16="http://schemas.microsoft.com/office/drawing/2014/main" id="{53DB458A-43DD-7DFB-99EB-1440C31C23A2}"/>
              </a:ext>
            </a:extLst>
          </p:cNvPr>
          <p:cNvSpPr txBox="1"/>
          <p:nvPr/>
        </p:nvSpPr>
        <p:spPr>
          <a:xfrm>
            <a:off x="5836104" y="3161601"/>
            <a:ext cx="992665" cy="400110"/>
          </a:xfrm>
          <a:prstGeom prst="rect">
            <a:avLst/>
          </a:prstGeom>
          <a:solidFill>
            <a:schemeClr val="bg1"/>
          </a:solidFill>
          <a:ln w="19050">
            <a:solidFill>
              <a:srgbClr val="00B0F0"/>
            </a:solidFill>
          </a:ln>
        </p:spPr>
        <p:txBody>
          <a:bodyPr wrap="square">
            <a:spAutoFit/>
          </a:bodyPr>
          <a:lstStyle/>
          <a:p>
            <a:pPr algn="ctr"/>
            <a:r>
              <a:rPr lang="ja-JP" altLang="en-US" sz="2000"/>
              <a:t>横軸</a:t>
            </a:r>
            <a:r>
              <a:rPr lang="en-US" altLang="ja-JP" sz="2000" dirty="0"/>
              <a:t>x</a:t>
            </a:r>
            <a:endParaRPr lang="ja-JP" altLang="en-US" sz="2000" dirty="0"/>
          </a:p>
        </p:txBody>
      </p:sp>
      <p:sp>
        <p:nvSpPr>
          <p:cNvPr id="58" name="テキスト ボックス 57">
            <a:extLst>
              <a:ext uri="{FF2B5EF4-FFF2-40B4-BE49-F238E27FC236}">
                <a16:creationId xmlns:a16="http://schemas.microsoft.com/office/drawing/2014/main" id="{848132F0-CF9F-C8AB-A967-F6B5A75D8D57}"/>
              </a:ext>
            </a:extLst>
          </p:cNvPr>
          <p:cNvSpPr txBox="1"/>
          <p:nvPr/>
        </p:nvSpPr>
        <p:spPr>
          <a:xfrm>
            <a:off x="6919295" y="3158291"/>
            <a:ext cx="1589704" cy="400110"/>
          </a:xfrm>
          <a:prstGeom prst="rect">
            <a:avLst/>
          </a:prstGeom>
          <a:noFill/>
          <a:ln>
            <a:solidFill>
              <a:srgbClr val="FF0000"/>
            </a:solidFill>
          </a:ln>
        </p:spPr>
        <p:txBody>
          <a:bodyPr wrap="square">
            <a:spAutoFit/>
          </a:bodyPr>
          <a:lstStyle/>
          <a:p>
            <a:r>
              <a:rPr lang="ja-JP" altLang="en-US" sz="2000" b="0" i="0" dirty="0">
                <a:solidFill>
                  <a:srgbClr val="212121"/>
                </a:solidFill>
                <a:effectLst/>
                <a:latin typeface="Roboto" panose="02000000000000000000" pitchFamily="2" charset="0"/>
              </a:rPr>
              <a:t>年齢の集計</a:t>
            </a:r>
            <a:endParaRPr lang="en" altLang="ja-JP" sz="2000" b="0" dirty="0">
              <a:solidFill>
                <a:srgbClr val="000000"/>
              </a:solidFill>
              <a:effectLst/>
              <a:latin typeface="Courier New" panose="02070309020205020404" pitchFamily="49" charset="0"/>
            </a:endParaRPr>
          </a:p>
        </p:txBody>
      </p:sp>
      <p:sp>
        <p:nvSpPr>
          <p:cNvPr id="59" name="テキスト ボックス 58">
            <a:extLst>
              <a:ext uri="{FF2B5EF4-FFF2-40B4-BE49-F238E27FC236}">
                <a16:creationId xmlns:a16="http://schemas.microsoft.com/office/drawing/2014/main" id="{27624923-44DA-D3B1-AF4D-5859165D58C7}"/>
              </a:ext>
            </a:extLst>
          </p:cNvPr>
          <p:cNvSpPr txBox="1"/>
          <p:nvPr/>
        </p:nvSpPr>
        <p:spPr>
          <a:xfrm>
            <a:off x="1" y="0"/>
            <a:ext cx="6763870" cy="369332"/>
          </a:xfrm>
          <a:prstGeom prst="rect">
            <a:avLst/>
          </a:prstGeom>
          <a:solidFill>
            <a:schemeClr val="accent4">
              <a:lumMod val="20000"/>
              <a:lumOff val="80000"/>
            </a:schemeClr>
          </a:solidFill>
        </p:spPr>
        <p:txBody>
          <a:bodyPr wrap="square" rtlCol="0">
            <a:spAutoFit/>
          </a:bodyPr>
          <a:lstStyle>
            <a:defPPr>
              <a:defRPr lang="ja-JP"/>
            </a:defPPr>
            <a:lvl1pPr indent="0">
              <a:buNone/>
              <a:defRPr b="1"/>
            </a:lvl1pPr>
          </a:lstStyle>
          <a:p>
            <a:r>
              <a:rPr lang="ja-JP" altLang="en-US" dirty="0"/>
              <a:t>データクレンジングとデータの可視化</a:t>
            </a:r>
          </a:p>
        </p:txBody>
      </p:sp>
      <p:sp>
        <p:nvSpPr>
          <p:cNvPr id="60" name="テキスト ボックス 59">
            <a:extLst>
              <a:ext uri="{FF2B5EF4-FFF2-40B4-BE49-F238E27FC236}">
                <a16:creationId xmlns:a16="http://schemas.microsoft.com/office/drawing/2014/main" id="{0F3BADD3-6C5E-8213-87D0-093DD1ADF870}"/>
              </a:ext>
            </a:extLst>
          </p:cNvPr>
          <p:cNvSpPr txBox="1"/>
          <p:nvPr/>
        </p:nvSpPr>
        <p:spPr>
          <a:xfrm>
            <a:off x="4044293" y="7985"/>
            <a:ext cx="2558214" cy="400110"/>
          </a:xfrm>
          <a:prstGeom prst="rect">
            <a:avLst/>
          </a:prstGeom>
          <a:noFill/>
          <a:ln w="19050">
            <a:solidFill>
              <a:srgbClr val="00B0F0"/>
            </a:solidFill>
          </a:ln>
        </p:spPr>
        <p:txBody>
          <a:bodyPr wrap="square">
            <a:spAutoFit/>
          </a:bodyPr>
          <a:lstStyle/>
          <a:p>
            <a:r>
              <a:rPr lang="ja-JP" altLang="en-US" sz="2000"/>
              <a:t>散布図を作成します</a:t>
            </a:r>
            <a:endParaRPr lang="ja-JP" altLang="en-US" sz="2000" dirty="0"/>
          </a:p>
        </p:txBody>
      </p:sp>
      <p:sp>
        <p:nvSpPr>
          <p:cNvPr id="4" name="テキスト ボックス 3">
            <a:extLst>
              <a:ext uri="{FF2B5EF4-FFF2-40B4-BE49-F238E27FC236}">
                <a16:creationId xmlns:a16="http://schemas.microsoft.com/office/drawing/2014/main" id="{E2ED6DF8-F46E-6528-7CA8-278D78E541AD}"/>
              </a:ext>
            </a:extLst>
          </p:cNvPr>
          <p:cNvSpPr txBox="1"/>
          <p:nvPr/>
        </p:nvSpPr>
        <p:spPr>
          <a:xfrm>
            <a:off x="6938860" y="5216139"/>
            <a:ext cx="2558215" cy="1015663"/>
          </a:xfrm>
          <a:prstGeom prst="rect">
            <a:avLst/>
          </a:prstGeom>
          <a:noFill/>
        </p:spPr>
        <p:txBody>
          <a:bodyPr wrap="square">
            <a:spAutoFit/>
          </a:bodyPr>
          <a:lstStyle/>
          <a:p>
            <a:r>
              <a:rPr lang="en-US" altLang="ja-JP" sz="2000" dirty="0">
                <a:latin typeface="Courier New" panose="02070309020205020404" pitchFamily="49" charset="0"/>
              </a:rPr>
              <a:t>A:id</a:t>
            </a:r>
            <a:r>
              <a:rPr lang="ja-JP" altLang="en-US" sz="2000" dirty="0">
                <a:latin typeface="Courier New" panose="02070309020205020404" pitchFamily="49" charset="0"/>
              </a:rPr>
              <a:t>列</a:t>
            </a:r>
            <a:endParaRPr lang="en-US" altLang="ja-JP" sz="2000" dirty="0">
              <a:latin typeface="Courier New" panose="02070309020205020404" pitchFamily="49" charset="0"/>
            </a:endParaRPr>
          </a:p>
          <a:p>
            <a:r>
              <a:rPr lang="en-US" altLang="ja-JP" sz="2000" b="0" dirty="0">
                <a:effectLst/>
                <a:latin typeface="Courier New" panose="02070309020205020404" pitchFamily="49" charset="0"/>
              </a:rPr>
              <a:t>B:tooth exist</a:t>
            </a:r>
            <a:r>
              <a:rPr lang="ja-JP" altLang="en-US" sz="2000" b="0" dirty="0">
                <a:effectLst/>
                <a:latin typeface="Courier New" panose="02070309020205020404" pitchFamily="49" charset="0"/>
              </a:rPr>
              <a:t>列</a:t>
            </a:r>
            <a:endParaRPr lang="en-US" altLang="ja-JP" sz="2000" b="0" dirty="0">
              <a:effectLst/>
              <a:latin typeface="Courier New" panose="02070309020205020404" pitchFamily="49" charset="0"/>
            </a:endParaRPr>
          </a:p>
          <a:p>
            <a:r>
              <a:rPr lang="ja-JP" altLang="en-US" sz="2000" dirty="0">
                <a:latin typeface="Courier New" panose="02070309020205020404" pitchFamily="49" charset="0"/>
              </a:rPr>
              <a:t>集計方法：合計</a:t>
            </a:r>
            <a:endParaRPr lang="en" altLang="ja-JP" sz="2000" b="0" dirty="0">
              <a:effectLst/>
              <a:latin typeface="Courier New" panose="02070309020205020404" pitchFamily="49" charset="0"/>
            </a:endParaRPr>
          </a:p>
        </p:txBody>
      </p:sp>
    </p:spTree>
    <p:extLst>
      <p:ext uri="{BB962C8B-B14F-4D97-AF65-F5344CB8AC3E}">
        <p14:creationId xmlns:p14="http://schemas.microsoft.com/office/powerpoint/2010/main" val="794663336"/>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C1FE92C-D3EC-C460-E6A2-00CA66EC35FD}"/>
            </a:ext>
          </a:extLst>
        </p:cNvPr>
        <p:cNvGrpSpPr/>
        <p:nvPr/>
      </p:nvGrpSpPr>
      <p:grpSpPr>
        <a:xfrm>
          <a:off x="0" y="0"/>
          <a:ext cx="0" cy="0"/>
          <a:chOff x="0" y="0"/>
          <a:chExt cx="0" cy="0"/>
        </a:xfrm>
      </p:grpSpPr>
      <p:sp>
        <p:nvSpPr>
          <p:cNvPr id="6" name="正方形/長方形 5">
            <a:extLst>
              <a:ext uri="{FF2B5EF4-FFF2-40B4-BE49-F238E27FC236}">
                <a16:creationId xmlns:a16="http://schemas.microsoft.com/office/drawing/2014/main" id="{A4836061-6A2F-98A8-F648-47CF184998AE}"/>
              </a:ext>
            </a:extLst>
          </p:cNvPr>
          <p:cNvSpPr/>
          <p:nvPr/>
        </p:nvSpPr>
        <p:spPr>
          <a:xfrm>
            <a:off x="351131" y="1482199"/>
            <a:ext cx="5294968" cy="4411921"/>
          </a:xfrm>
          <a:prstGeom prst="rect">
            <a:avLst/>
          </a:prstGeom>
          <a:solidFill>
            <a:schemeClr val="accent5">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 name="スライド番号プレースホルダー 1">
            <a:extLst>
              <a:ext uri="{FF2B5EF4-FFF2-40B4-BE49-F238E27FC236}">
                <a16:creationId xmlns:a16="http://schemas.microsoft.com/office/drawing/2014/main" id="{4C794C83-B07D-E59B-8A8C-4C16E874C713}"/>
              </a:ext>
            </a:extLst>
          </p:cNvPr>
          <p:cNvSpPr>
            <a:spLocks noGrp="1"/>
          </p:cNvSpPr>
          <p:nvPr>
            <p:ph type="sldNum" sz="quarter" idx="12"/>
          </p:nvPr>
        </p:nvSpPr>
        <p:spPr/>
        <p:txBody>
          <a:bodyPr/>
          <a:lstStyle/>
          <a:p>
            <a:fld id="{D0DED96A-F066-47E4-9553-675BF6234992}" type="slidenum">
              <a:rPr kumimoji="1" lang="ja-JP" altLang="en-US" smtClean="0"/>
              <a:t>47</a:t>
            </a:fld>
            <a:endParaRPr kumimoji="1" lang="ja-JP" altLang="en-US" dirty="0"/>
          </a:p>
        </p:txBody>
      </p:sp>
      <p:sp>
        <p:nvSpPr>
          <p:cNvPr id="8" name="テキスト ボックス 7">
            <a:extLst>
              <a:ext uri="{FF2B5EF4-FFF2-40B4-BE49-F238E27FC236}">
                <a16:creationId xmlns:a16="http://schemas.microsoft.com/office/drawing/2014/main" id="{0649BEB0-9FFF-D16B-DBEE-B560DDD28BD4}"/>
              </a:ext>
            </a:extLst>
          </p:cNvPr>
          <p:cNvSpPr txBox="1"/>
          <p:nvPr/>
        </p:nvSpPr>
        <p:spPr>
          <a:xfrm>
            <a:off x="509283" y="1011026"/>
            <a:ext cx="885825" cy="400110"/>
          </a:xfrm>
          <a:prstGeom prst="rect">
            <a:avLst/>
          </a:prstGeom>
          <a:solidFill>
            <a:schemeClr val="bg1"/>
          </a:solidFill>
          <a:ln>
            <a:solidFill>
              <a:schemeClr val="tx1"/>
            </a:solidFill>
          </a:ln>
        </p:spPr>
        <p:txBody>
          <a:bodyPr wrap="square">
            <a:spAutoFit/>
          </a:bodyPr>
          <a:lstStyle/>
          <a:p>
            <a:r>
              <a:rPr lang="en-US" altLang="ja-JP" sz="2000"/>
              <a:t>id</a:t>
            </a:r>
            <a:r>
              <a:rPr lang="ja-JP" altLang="en-US" sz="2000"/>
              <a:t>列</a:t>
            </a:r>
          </a:p>
        </p:txBody>
      </p:sp>
      <p:sp>
        <p:nvSpPr>
          <p:cNvPr id="9" name="正方形/長方形 8">
            <a:extLst>
              <a:ext uri="{FF2B5EF4-FFF2-40B4-BE49-F238E27FC236}">
                <a16:creationId xmlns:a16="http://schemas.microsoft.com/office/drawing/2014/main" id="{63F302EA-0A5F-B83B-E7D8-A58D5A5EE8D4}"/>
              </a:ext>
            </a:extLst>
          </p:cNvPr>
          <p:cNvSpPr/>
          <p:nvPr/>
        </p:nvSpPr>
        <p:spPr>
          <a:xfrm>
            <a:off x="2094496" y="1506816"/>
            <a:ext cx="1019655" cy="3225660"/>
          </a:xfrm>
          <a:prstGeom prst="rect">
            <a:avLst/>
          </a:prstGeom>
          <a:solidFill>
            <a:srgbClr val="00B0F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3" name="正方形/長方形 12">
            <a:extLst>
              <a:ext uri="{FF2B5EF4-FFF2-40B4-BE49-F238E27FC236}">
                <a16:creationId xmlns:a16="http://schemas.microsoft.com/office/drawing/2014/main" id="{B3952F9F-C3DF-6793-D4DF-C0C3E780EFB4}"/>
              </a:ext>
            </a:extLst>
          </p:cNvPr>
          <p:cNvSpPr/>
          <p:nvPr/>
        </p:nvSpPr>
        <p:spPr>
          <a:xfrm>
            <a:off x="436457" y="1509356"/>
            <a:ext cx="1019655" cy="396255"/>
          </a:xfrm>
          <a:prstGeom prst="rect">
            <a:avLst/>
          </a:prstGeom>
          <a:solidFill>
            <a:srgbClr val="002060"/>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en-US" altLang="ja-JP" b="1">
                <a:solidFill>
                  <a:srgbClr val="FFFF00"/>
                </a:solidFill>
              </a:rPr>
              <a:t>pt_1</a:t>
            </a:r>
            <a:endParaRPr kumimoji="1" lang="ja-JP" altLang="en-US" b="1">
              <a:solidFill>
                <a:srgbClr val="FFFF00"/>
              </a:solidFill>
            </a:endParaRPr>
          </a:p>
        </p:txBody>
      </p:sp>
      <p:sp>
        <p:nvSpPr>
          <p:cNvPr id="15" name="正方形/長方形 14">
            <a:extLst>
              <a:ext uri="{FF2B5EF4-FFF2-40B4-BE49-F238E27FC236}">
                <a16:creationId xmlns:a16="http://schemas.microsoft.com/office/drawing/2014/main" id="{E1DE498E-B17F-9400-80DC-A9C5DC8567C5}"/>
              </a:ext>
            </a:extLst>
          </p:cNvPr>
          <p:cNvSpPr/>
          <p:nvPr/>
        </p:nvSpPr>
        <p:spPr>
          <a:xfrm>
            <a:off x="435463" y="2287584"/>
            <a:ext cx="1019655" cy="396255"/>
          </a:xfrm>
          <a:prstGeom prst="rect">
            <a:avLst/>
          </a:prstGeom>
          <a:solidFill>
            <a:srgbClr val="002060"/>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en-US" altLang="ja-JP" b="1">
                <a:solidFill>
                  <a:srgbClr val="FFFF00"/>
                </a:solidFill>
              </a:rPr>
              <a:t>pt_2</a:t>
            </a:r>
            <a:endParaRPr kumimoji="1" lang="ja-JP" altLang="en-US" b="1">
              <a:solidFill>
                <a:srgbClr val="FFFF00"/>
              </a:solidFill>
            </a:endParaRPr>
          </a:p>
        </p:txBody>
      </p:sp>
      <p:sp>
        <p:nvSpPr>
          <p:cNvPr id="16" name="正方形/長方形 15">
            <a:extLst>
              <a:ext uri="{FF2B5EF4-FFF2-40B4-BE49-F238E27FC236}">
                <a16:creationId xmlns:a16="http://schemas.microsoft.com/office/drawing/2014/main" id="{882000B8-3410-AECE-EA2C-9AFCC7B62C96}"/>
              </a:ext>
            </a:extLst>
          </p:cNvPr>
          <p:cNvSpPr/>
          <p:nvPr/>
        </p:nvSpPr>
        <p:spPr>
          <a:xfrm>
            <a:off x="393583" y="3936821"/>
            <a:ext cx="1098403" cy="396255"/>
          </a:xfrm>
          <a:prstGeom prst="rect">
            <a:avLst/>
          </a:prstGeom>
          <a:solidFill>
            <a:srgbClr val="002060"/>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en-US" altLang="ja-JP" b="1">
                <a:solidFill>
                  <a:srgbClr val="FFFF00"/>
                </a:solidFill>
              </a:rPr>
              <a:t>pt_1657</a:t>
            </a:r>
            <a:endParaRPr kumimoji="1" lang="ja-JP" altLang="en-US" b="1">
              <a:solidFill>
                <a:srgbClr val="FFFF00"/>
              </a:solidFill>
            </a:endParaRPr>
          </a:p>
        </p:txBody>
      </p:sp>
      <p:sp>
        <p:nvSpPr>
          <p:cNvPr id="29" name="正方形/長方形 28">
            <a:extLst>
              <a:ext uri="{FF2B5EF4-FFF2-40B4-BE49-F238E27FC236}">
                <a16:creationId xmlns:a16="http://schemas.microsoft.com/office/drawing/2014/main" id="{9322B425-1377-895A-CF99-A37D5ABE0D9B}"/>
              </a:ext>
            </a:extLst>
          </p:cNvPr>
          <p:cNvSpPr/>
          <p:nvPr/>
        </p:nvSpPr>
        <p:spPr>
          <a:xfrm>
            <a:off x="374512" y="3358346"/>
            <a:ext cx="1155369" cy="396255"/>
          </a:xfrm>
          <a:prstGeom prst="rect">
            <a:avLst/>
          </a:prstGeom>
          <a:no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ja-JP" altLang="en-US" b="1">
                <a:solidFill>
                  <a:schemeClr val="tx1"/>
                </a:solidFill>
              </a:rPr>
              <a:t>・・・</a:t>
            </a:r>
          </a:p>
        </p:txBody>
      </p:sp>
      <p:sp>
        <p:nvSpPr>
          <p:cNvPr id="32" name="正方形/長方形 31">
            <a:extLst>
              <a:ext uri="{FF2B5EF4-FFF2-40B4-BE49-F238E27FC236}">
                <a16:creationId xmlns:a16="http://schemas.microsoft.com/office/drawing/2014/main" id="{74FFE6F5-4147-1A6D-C205-237B8C8E817E}"/>
              </a:ext>
            </a:extLst>
          </p:cNvPr>
          <p:cNvSpPr/>
          <p:nvPr/>
        </p:nvSpPr>
        <p:spPr>
          <a:xfrm>
            <a:off x="2094495" y="1523283"/>
            <a:ext cx="1019655" cy="175819"/>
          </a:xfrm>
          <a:prstGeom prst="rect">
            <a:avLst/>
          </a:prstGeom>
          <a:solidFill>
            <a:schemeClr val="bg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en-US" altLang="ja-JP" sz="1400">
                <a:solidFill>
                  <a:schemeClr val="tx1"/>
                </a:solidFill>
              </a:rPr>
              <a:t>1</a:t>
            </a:r>
            <a:endParaRPr kumimoji="1" lang="ja-JP" altLang="en-US" sz="1400">
              <a:solidFill>
                <a:schemeClr val="tx1"/>
              </a:solidFill>
            </a:endParaRPr>
          </a:p>
        </p:txBody>
      </p:sp>
      <p:sp>
        <p:nvSpPr>
          <p:cNvPr id="33" name="正方形/長方形 32">
            <a:extLst>
              <a:ext uri="{FF2B5EF4-FFF2-40B4-BE49-F238E27FC236}">
                <a16:creationId xmlns:a16="http://schemas.microsoft.com/office/drawing/2014/main" id="{2AF8BAE8-B594-B038-DFCE-EB3A81FECDDE}"/>
              </a:ext>
            </a:extLst>
          </p:cNvPr>
          <p:cNvSpPr/>
          <p:nvPr/>
        </p:nvSpPr>
        <p:spPr>
          <a:xfrm>
            <a:off x="2094495" y="1705210"/>
            <a:ext cx="1019655" cy="175819"/>
          </a:xfrm>
          <a:prstGeom prst="rect">
            <a:avLst/>
          </a:prstGeom>
          <a:solidFill>
            <a:schemeClr val="bg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en-US" altLang="ja-JP" sz="1400">
                <a:solidFill>
                  <a:schemeClr val="tx1"/>
                </a:solidFill>
              </a:rPr>
              <a:t>1</a:t>
            </a:r>
            <a:endParaRPr kumimoji="1" lang="ja-JP" altLang="en-US" sz="1400">
              <a:solidFill>
                <a:schemeClr val="tx1"/>
              </a:solidFill>
            </a:endParaRPr>
          </a:p>
        </p:txBody>
      </p:sp>
      <p:sp>
        <p:nvSpPr>
          <p:cNvPr id="34" name="正方形/長方形 33">
            <a:extLst>
              <a:ext uri="{FF2B5EF4-FFF2-40B4-BE49-F238E27FC236}">
                <a16:creationId xmlns:a16="http://schemas.microsoft.com/office/drawing/2014/main" id="{D3F75D35-CD75-50C6-3CB8-32D0016FFD0A}"/>
              </a:ext>
            </a:extLst>
          </p:cNvPr>
          <p:cNvSpPr/>
          <p:nvPr/>
        </p:nvSpPr>
        <p:spPr>
          <a:xfrm>
            <a:off x="2094495" y="1884322"/>
            <a:ext cx="1019655" cy="175819"/>
          </a:xfrm>
          <a:prstGeom prst="rect">
            <a:avLst/>
          </a:prstGeom>
          <a:solidFill>
            <a:schemeClr val="bg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en-US" altLang="ja-JP" sz="1400">
                <a:solidFill>
                  <a:schemeClr val="tx1"/>
                </a:solidFill>
              </a:rPr>
              <a:t>0</a:t>
            </a:r>
            <a:endParaRPr kumimoji="1" lang="ja-JP" altLang="en-US" sz="1400">
              <a:solidFill>
                <a:schemeClr val="tx1"/>
              </a:solidFill>
            </a:endParaRPr>
          </a:p>
        </p:txBody>
      </p:sp>
      <p:sp>
        <p:nvSpPr>
          <p:cNvPr id="35" name="正方形/長方形 34">
            <a:extLst>
              <a:ext uri="{FF2B5EF4-FFF2-40B4-BE49-F238E27FC236}">
                <a16:creationId xmlns:a16="http://schemas.microsoft.com/office/drawing/2014/main" id="{01227237-C1F0-C8FA-B574-1686EDA13F54}"/>
              </a:ext>
            </a:extLst>
          </p:cNvPr>
          <p:cNvSpPr/>
          <p:nvPr/>
        </p:nvSpPr>
        <p:spPr>
          <a:xfrm>
            <a:off x="2094495" y="2066635"/>
            <a:ext cx="1019655" cy="175819"/>
          </a:xfrm>
          <a:prstGeom prst="rect">
            <a:avLst/>
          </a:prstGeom>
          <a:solidFill>
            <a:schemeClr val="bg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en-US" altLang="ja-JP" sz="1400">
                <a:solidFill>
                  <a:schemeClr val="tx1"/>
                </a:solidFill>
              </a:rPr>
              <a:t>1</a:t>
            </a:r>
            <a:endParaRPr kumimoji="1" lang="ja-JP" altLang="en-US" sz="1400">
              <a:solidFill>
                <a:schemeClr val="tx1"/>
              </a:solidFill>
            </a:endParaRPr>
          </a:p>
        </p:txBody>
      </p:sp>
      <p:sp>
        <p:nvSpPr>
          <p:cNvPr id="36" name="正方形/長方形 35">
            <a:extLst>
              <a:ext uri="{FF2B5EF4-FFF2-40B4-BE49-F238E27FC236}">
                <a16:creationId xmlns:a16="http://schemas.microsoft.com/office/drawing/2014/main" id="{24F1FA2B-E0AB-FB89-47D9-175768F19A5F}"/>
              </a:ext>
            </a:extLst>
          </p:cNvPr>
          <p:cNvSpPr/>
          <p:nvPr/>
        </p:nvSpPr>
        <p:spPr>
          <a:xfrm>
            <a:off x="2094495" y="2332285"/>
            <a:ext cx="1019655" cy="175819"/>
          </a:xfrm>
          <a:prstGeom prst="rect">
            <a:avLst/>
          </a:prstGeom>
          <a:solidFill>
            <a:schemeClr val="bg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en-US" altLang="ja-JP" sz="1400" dirty="0">
                <a:solidFill>
                  <a:schemeClr val="tx1"/>
                </a:solidFill>
              </a:rPr>
              <a:t>1</a:t>
            </a:r>
            <a:endParaRPr kumimoji="1" lang="ja-JP" altLang="en-US" sz="1400" dirty="0">
              <a:solidFill>
                <a:schemeClr val="tx1"/>
              </a:solidFill>
            </a:endParaRPr>
          </a:p>
        </p:txBody>
      </p:sp>
      <p:sp>
        <p:nvSpPr>
          <p:cNvPr id="37" name="正方形/長方形 36">
            <a:extLst>
              <a:ext uri="{FF2B5EF4-FFF2-40B4-BE49-F238E27FC236}">
                <a16:creationId xmlns:a16="http://schemas.microsoft.com/office/drawing/2014/main" id="{31EABA82-F7F4-2179-AFD5-DA41F101984F}"/>
              </a:ext>
            </a:extLst>
          </p:cNvPr>
          <p:cNvSpPr/>
          <p:nvPr/>
        </p:nvSpPr>
        <p:spPr>
          <a:xfrm>
            <a:off x="2094495" y="2514212"/>
            <a:ext cx="1019655" cy="175819"/>
          </a:xfrm>
          <a:prstGeom prst="rect">
            <a:avLst/>
          </a:prstGeom>
          <a:solidFill>
            <a:schemeClr val="bg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en-US" altLang="ja-JP" sz="1400" dirty="0">
                <a:solidFill>
                  <a:schemeClr val="tx1"/>
                </a:solidFill>
              </a:rPr>
              <a:t>1</a:t>
            </a:r>
            <a:endParaRPr kumimoji="1" lang="ja-JP" altLang="en-US" sz="1400" dirty="0">
              <a:solidFill>
                <a:schemeClr val="tx1"/>
              </a:solidFill>
            </a:endParaRPr>
          </a:p>
        </p:txBody>
      </p:sp>
      <p:sp>
        <p:nvSpPr>
          <p:cNvPr id="38" name="正方形/長方形 37">
            <a:extLst>
              <a:ext uri="{FF2B5EF4-FFF2-40B4-BE49-F238E27FC236}">
                <a16:creationId xmlns:a16="http://schemas.microsoft.com/office/drawing/2014/main" id="{548B82CE-1FD8-0957-AEB6-2FF781D8E3A4}"/>
              </a:ext>
            </a:extLst>
          </p:cNvPr>
          <p:cNvSpPr/>
          <p:nvPr/>
        </p:nvSpPr>
        <p:spPr>
          <a:xfrm>
            <a:off x="2094495" y="2693324"/>
            <a:ext cx="1019655" cy="175819"/>
          </a:xfrm>
          <a:prstGeom prst="rect">
            <a:avLst/>
          </a:prstGeom>
          <a:solidFill>
            <a:schemeClr val="bg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en-US" altLang="ja-JP" sz="1400" dirty="0">
                <a:solidFill>
                  <a:schemeClr val="tx1"/>
                </a:solidFill>
              </a:rPr>
              <a:t>1</a:t>
            </a:r>
            <a:endParaRPr kumimoji="1" lang="ja-JP" altLang="en-US" sz="1400" dirty="0">
              <a:solidFill>
                <a:schemeClr val="tx1"/>
              </a:solidFill>
            </a:endParaRPr>
          </a:p>
        </p:txBody>
      </p:sp>
      <p:sp>
        <p:nvSpPr>
          <p:cNvPr id="39" name="正方形/長方形 38">
            <a:extLst>
              <a:ext uri="{FF2B5EF4-FFF2-40B4-BE49-F238E27FC236}">
                <a16:creationId xmlns:a16="http://schemas.microsoft.com/office/drawing/2014/main" id="{52D3B9D3-8F3A-3CD8-F9B1-FBF5D45BCA0A}"/>
              </a:ext>
            </a:extLst>
          </p:cNvPr>
          <p:cNvSpPr/>
          <p:nvPr/>
        </p:nvSpPr>
        <p:spPr>
          <a:xfrm>
            <a:off x="2094495" y="2875637"/>
            <a:ext cx="1019655" cy="175819"/>
          </a:xfrm>
          <a:prstGeom prst="rect">
            <a:avLst/>
          </a:prstGeom>
          <a:solidFill>
            <a:schemeClr val="bg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en-US" altLang="ja-JP" sz="1400" dirty="0">
                <a:solidFill>
                  <a:schemeClr val="tx1"/>
                </a:solidFill>
              </a:rPr>
              <a:t>1</a:t>
            </a:r>
            <a:endParaRPr kumimoji="1" lang="ja-JP" altLang="en-US" sz="1400" dirty="0">
              <a:solidFill>
                <a:schemeClr val="tx1"/>
              </a:solidFill>
            </a:endParaRPr>
          </a:p>
        </p:txBody>
      </p:sp>
      <p:sp>
        <p:nvSpPr>
          <p:cNvPr id="40" name="正方形/長方形 39">
            <a:extLst>
              <a:ext uri="{FF2B5EF4-FFF2-40B4-BE49-F238E27FC236}">
                <a16:creationId xmlns:a16="http://schemas.microsoft.com/office/drawing/2014/main" id="{8F9C37F3-2DE7-B601-D17E-88DF790182F3}"/>
              </a:ext>
            </a:extLst>
          </p:cNvPr>
          <p:cNvSpPr/>
          <p:nvPr/>
        </p:nvSpPr>
        <p:spPr>
          <a:xfrm>
            <a:off x="2096255" y="3977437"/>
            <a:ext cx="1019655" cy="175819"/>
          </a:xfrm>
          <a:prstGeom prst="rect">
            <a:avLst/>
          </a:prstGeom>
          <a:solidFill>
            <a:schemeClr val="bg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en-US" altLang="ja-JP" sz="1400">
                <a:solidFill>
                  <a:schemeClr val="tx1"/>
                </a:solidFill>
              </a:rPr>
              <a:t>1</a:t>
            </a:r>
            <a:endParaRPr kumimoji="1" lang="ja-JP" altLang="en-US" sz="1400">
              <a:solidFill>
                <a:schemeClr val="tx1"/>
              </a:solidFill>
            </a:endParaRPr>
          </a:p>
        </p:txBody>
      </p:sp>
      <p:sp>
        <p:nvSpPr>
          <p:cNvPr id="41" name="正方形/長方形 40">
            <a:extLst>
              <a:ext uri="{FF2B5EF4-FFF2-40B4-BE49-F238E27FC236}">
                <a16:creationId xmlns:a16="http://schemas.microsoft.com/office/drawing/2014/main" id="{5E82FFD0-89B6-FC3F-863E-0B8C7663A8D2}"/>
              </a:ext>
            </a:extLst>
          </p:cNvPr>
          <p:cNvSpPr/>
          <p:nvPr/>
        </p:nvSpPr>
        <p:spPr>
          <a:xfrm>
            <a:off x="2096255" y="4159364"/>
            <a:ext cx="1019655" cy="175819"/>
          </a:xfrm>
          <a:prstGeom prst="rect">
            <a:avLst/>
          </a:prstGeom>
          <a:solidFill>
            <a:schemeClr val="bg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en-US" altLang="ja-JP" sz="1400">
                <a:solidFill>
                  <a:schemeClr val="tx1"/>
                </a:solidFill>
              </a:rPr>
              <a:t>1</a:t>
            </a:r>
            <a:endParaRPr kumimoji="1" lang="ja-JP" altLang="en-US" sz="1400">
              <a:solidFill>
                <a:schemeClr val="tx1"/>
              </a:solidFill>
            </a:endParaRPr>
          </a:p>
        </p:txBody>
      </p:sp>
      <p:sp>
        <p:nvSpPr>
          <p:cNvPr id="42" name="正方形/長方形 41">
            <a:extLst>
              <a:ext uri="{FF2B5EF4-FFF2-40B4-BE49-F238E27FC236}">
                <a16:creationId xmlns:a16="http://schemas.microsoft.com/office/drawing/2014/main" id="{548FE2F4-51D6-0357-3088-CB2E1FE2EBCC}"/>
              </a:ext>
            </a:extLst>
          </p:cNvPr>
          <p:cNvSpPr/>
          <p:nvPr/>
        </p:nvSpPr>
        <p:spPr>
          <a:xfrm>
            <a:off x="2096255" y="4338476"/>
            <a:ext cx="1019655" cy="175819"/>
          </a:xfrm>
          <a:prstGeom prst="rect">
            <a:avLst/>
          </a:prstGeom>
          <a:solidFill>
            <a:schemeClr val="bg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en-US" altLang="ja-JP" sz="1400">
                <a:solidFill>
                  <a:schemeClr val="tx1"/>
                </a:solidFill>
              </a:rPr>
              <a:t>1</a:t>
            </a:r>
            <a:endParaRPr kumimoji="1" lang="ja-JP" altLang="en-US" sz="1400">
              <a:solidFill>
                <a:schemeClr val="tx1"/>
              </a:solidFill>
            </a:endParaRPr>
          </a:p>
        </p:txBody>
      </p:sp>
      <p:sp>
        <p:nvSpPr>
          <p:cNvPr id="43" name="正方形/長方形 42">
            <a:extLst>
              <a:ext uri="{FF2B5EF4-FFF2-40B4-BE49-F238E27FC236}">
                <a16:creationId xmlns:a16="http://schemas.microsoft.com/office/drawing/2014/main" id="{5209AF2F-2467-A681-3DFE-A443FC86BBB6}"/>
              </a:ext>
            </a:extLst>
          </p:cNvPr>
          <p:cNvSpPr/>
          <p:nvPr/>
        </p:nvSpPr>
        <p:spPr>
          <a:xfrm>
            <a:off x="2096255" y="4520789"/>
            <a:ext cx="1019655" cy="175819"/>
          </a:xfrm>
          <a:prstGeom prst="rect">
            <a:avLst/>
          </a:prstGeom>
          <a:solidFill>
            <a:schemeClr val="bg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en-US" altLang="ja-JP" sz="1400">
                <a:solidFill>
                  <a:schemeClr val="tx1"/>
                </a:solidFill>
              </a:rPr>
              <a:t>0</a:t>
            </a:r>
            <a:endParaRPr kumimoji="1" lang="ja-JP" altLang="en-US" sz="1400">
              <a:solidFill>
                <a:schemeClr val="tx1"/>
              </a:solidFill>
            </a:endParaRPr>
          </a:p>
        </p:txBody>
      </p:sp>
      <p:sp>
        <p:nvSpPr>
          <p:cNvPr id="66" name="正方形/長方形 65">
            <a:extLst>
              <a:ext uri="{FF2B5EF4-FFF2-40B4-BE49-F238E27FC236}">
                <a16:creationId xmlns:a16="http://schemas.microsoft.com/office/drawing/2014/main" id="{59779E99-D141-89DA-FB11-3A2449B7579E}"/>
              </a:ext>
            </a:extLst>
          </p:cNvPr>
          <p:cNvSpPr/>
          <p:nvPr/>
        </p:nvSpPr>
        <p:spPr>
          <a:xfrm>
            <a:off x="2061679" y="5255245"/>
            <a:ext cx="1155369" cy="396255"/>
          </a:xfrm>
          <a:prstGeom prst="rect">
            <a:avLst/>
          </a:prstGeom>
          <a:solidFill>
            <a:schemeClr val="bg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ja-JP" altLang="en-US">
                <a:solidFill>
                  <a:schemeClr val="tx1"/>
                </a:solidFill>
              </a:rPr>
              <a:t>●</a:t>
            </a:r>
            <a:r>
              <a:rPr lang="ja-JP" altLang="en-US" b="1">
                <a:solidFill>
                  <a:schemeClr val="tx1"/>
                </a:solidFill>
              </a:rPr>
              <a:t>本</a:t>
            </a:r>
          </a:p>
        </p:txBody>
      </p:sp>
      <p:sp>
        <p:nvSpPr>
          <p:cNvPr id="67" name="矢印: 右 66">
            <a:extLst>
              <a:ext uri="{FF2B5EF4-FFF2-40B4-BE49-F238E27FC236}">
                <a16:creationId xmlns:a16="http://schemas.microsoft.com/office/drawing/2014/main" id="{4C03F73F-6E59-8466-7EE8-C92851D5D033}"/>
              </a:ext>
            </a:extLst>
          </p:cNvPr>
          <p:cNvSpPr/>
          <p:nvPr/>
        </p:nvSpPr>
        <p:spPr>
          <a:xfrm rot="5400000">
            <a:off x="2382562" y="4702662"/>
            <a:ext cx="513601" cy="540246"/>
          </a:xfrm>
          <a:prstGeom prst="rightArrow">
            <a:avLst/>
          </a:prstGeom>
          <a:solidFill>
            <a:srgbClr val="C00000"/>
          </a:solidFill>
          <a:ln w="38100">
            <a:solidFill>
              <a:srgbClr val="FFFF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 name="テキスト ボックス 6">
            <a:extLst>
              <a:ext uri="{FF2B5EF4-FFF2-40B4-BE49-F238E27FC236}">
                <a16:creationId xmlns:a16="http://schemas.microsoft.com/office/drawing/2014/main" id="{0179ED8C-3DBA-EFD8-BE5D-3EE9A7DB5B7E}"/>
              </a:ext>
            </a:extLst>
          </p:cNvPr>
          <p:cNvSpPr txBox="1"/>
          <p:nvPr/>
        </p:nvSpPr>
        <p:spPr>
          <a:xfrm>
            <a:off x="1748675" y="1011026"/>
            <a:ext cx="1710419" cy="400110"/>
          </a:xfrm>
          <a:prstGeom prst="rect">
            <a:avLst/>
          </a:prstGeom>
          <a:solidFill>
            <a:schemeClr val="bg1"/>
          </a:solidFill>
          <a:ln>
            <a:solidFill>
              <a:schemeClr val="tx1"/>
            </a:solidFill>
          </a:ln>
        </p:spPr>
        <p:txBody>
          <a:bodyPr wrap="square">
            <a:spAutoFit/>
          </a:bodyPr>
          <a:lstStyle/>
          <a:p>
            <a:r>
              <a:rPr lang="en-US" altLang="ja-JP" sz="2000"/>
              <a:t>tooth exist</a:t>
            </a:r>
            <a:r>
              <a:rPr lang="ja-JP" altLang="en-US" sz="2000"/>
              <a:t>列</a:t>
            </a:r>
          </a:p>
        </p:txBody>
      </p:sp>
      <p:sp>
        <p:nvSpPr>
          <p:cNvPr id="12" name="テキスト ボックス 11">
            <a:extLst>
              <a:ext uri="{FF2B5EF4-FFF2-40B4-BE49-F238E27FC236}">
                <a16:creationId xmlns:a16="http://schemas.microsoft.com/office/drawing/2014/main" id="{C8D75921-D3FE-164F-0DC3-A67B5E0CB2CB}"/>
              </a:ext>
            </a:extLst>
          </p:cNvPr>
          <p:cNvSpPr txBox="1"/>
          <p:nvPr/>
        </p:nvSpPr>
        <p:spPr>
          <a:xfrm>
            <a:off x="5730431" y="2178589"/>
            <a:ext cx="6255946" cy="954107"/>
          </a:xfrm>
          <a:prstGeom prst="rect">
            <a:avLst/>
          </a:prstGeom>
          <a:noFill/>
        </p:spPr>
        <p:txBody>
          <a:bodyPr wrap="square" lIns="91440" tIns="45720" rIns="91440" bIns="45720" anchor="t">
            <a:spAutoFit/>
          </a:bodyPr>
          <a:lstStyle/>
          <a:p>
            <a:r>
              <a:rPr lang="ja-JP" altLang="en-US" sz="2400" b="1" dirty="0">
                <a:ea typeface="游ゴシック"/>
              </a:rPr>
              <a:t>列</a:t>
            </a:r>
            <a:r>
              <a:rPr lang="en-US" altLang="ja-JP" sz="2400" b="1" dirty="0">
                <a:ea typeface="游ゴシック"/>
              </a:rPr>
              <a:t>A</a:t>
            </a:r>
            <a:r>
              <a:rPr lang="ja-JP" altLang="en-US" sz="2400" b="1" dirty="0">
                <a:ea typeface="游ゴシック"/>
              </a:rPr>
              <a:t>でグループ化し、列</a:t>
            </a:r>
            <a:r>
              <a:rPr lang="en-US" altLang="ja-JP" sz="2400" b="1" dirty="0">
                <a:ea typeface="游ゴシック"/>
              </a:rPr>
              <a:t>B</a:t>
            </a:r>
            <a:r>
              <a:rPr lang="ja-JP" altLang="en-US" sz="2400" b="1" dirty="0">
                <a:ea typeface="游ゴシック"/>
              </a:rPr>
              <a:t>を集計します。</a:t>
            </a:r>
          </a:p>
          <a:p>
            <a:r>
              <a:rPr lang="en-US" altLang="ja-JP" sz="3200" dirty="0" err="1">
                <a:ea typeface="游ゴシック"/>
              </a:rPr>
              <a:t>klist</a:t>
            </a:r>
            <a:r>
              <a:rPr lang="ja-JP" altLang="en-US" sz="3200" dirty="0">
                <a:ea typeface="游ゴシック"/>
              </a:rPr>
              <a:t>.groupby</a:t>
            </a:r>
            <a:r>
              <a:rPr lang="ja-JP" altLang="en-US" sz="3200" dirty="0">
                <a:solidFill>
                  <a:srgbClr val="FF0000"/>
                </a:solidFill>
                <a:ea typeface="游ゴシック"/>
              </a:rPr>
              <a:t>(</a:t>
            </a:r>
            <a:r>
              <a:rPr lang="en-US" altLang="ja-JP" sz="3200" dirty="0">
                <a:ea typeface="游ゴシック"/>
              </a:rPr>
              <a:t>'A'</a:t>
            </a:r>
            <a:r>
              <a:rPr lang="ja-JP" altLang="en-US" sz="3200" dirty="0">
                <a:solidFill>
                  <a:srgbClr val="FF0000"/>
                </a:solidFill>
                <a:ea typeface="游ゴシック"/>
              </a:rPr>
              <a:t>)</a:t>
            </a:r>
            <a:r>
              <a:rPr lang="ja-JP" altLang="en-US" sz="3200" dirty="0">
                <a:solidFill>
                  <a:srgbClr val="00B050"/>
                </a:solidFill>
                <a:ea typeface="游ゴシック"/>
              </a:rPr>
              <a:t>[</a:t>
            </a:r>
            <a:r>
              <a:rPr lang="en-US" altLang="ja-JP" sz="3200" dirty="0">
                <a:ea typeface="游ゴシック"/>
              </a:rPr>
              <a:t>'B'</a:t>
            </a:r>
            <a:r>
              <a:rPr lang="ja-JP" altLang="en-US" sz="3200" dirty="0">
                <a:solidFill>
                  <a:srgbClr val="00B050"/>
                </a:solidFill>
                <a:ea typeface="游ゴシック"/>
              </a:rPr>
              <a:t>]</a:t>
            </a:r>
            <a:r>
              <a:rPr lang="ja-JP" altLang="en-US" sz="3200" dirty="0">
                <a:ea typeface="游ゴシック"/>
              </a:rPr>
              <a:t>.</a:t>
            </a:r>
            <a:r>
              <a:rPr lang="ja-JP" altLang="en-US" sz="3200" dirty="0">
                <a:highlight>
                  <a:srgbClr val="FFFF00"/>
                </a:highlight>
                <a:ea typeface="游ゴシック"/>
              </a:rPr>
              <a:t>集計方法</a:t>
            </a:r>
            <a:r>
              <a:rPr lang="ja-JP" altLang="en-US" sz="3200" dirty="0">
                <a:ea typeface="游ゴシック"/>
              </a:rPr>
              <a:t>()</a:t>
            </a:r>
            <a:endParaRPr lang="en-US" altLang="ja-JP" sz="3200" dirty="0">
              <a:ea typeface="游ゴシック"/>
            </a:endParaRPr>
          </a:p>
        </p:txBody>
      </p:sp>
      <p:sp>
        <p:nvSpPr>
          <p:cNvPr id="10" name="テキスト ボックス 9">
            <a:extLst>
              <a:ext uri="{FF2B5EF4-FFF2-40B4-BE49-F238E27FC236}">
                <a16:creationId xmlns:a16="http://schemas.microsoft.com/office/drawing/2014/main" id="{93D25C84-F493-2B28-4076-2EFF9FD2F2A0}"/>
              </a:ext>
            </a:extLst>
          </p:cNvPr>
          <p:cNvSpPr txBox="1"/>
          <p:nvPr/>
        </p:nvSpPr>
        <p:spPr>
          <a:xfrm>
            <a:off x="5846760" y="679136"/>
            <a:ext cx="5978651" cy="1015663"/>
          </a:xfrm>
          <a:prstGeom prst="rect">
            <a:avLst/>
          </a:prstGeom>
          <a:noFill/>
          <a:ln w="12700">
            <a:solidFill>
              <a:schemeClr val="tx1"/>
            </a:solidFill>
          </a:ln>
        </p:spPr>
        <p:txBody>
          <a:bodyPr wrap="square">
            <a:spAutoFit/>
          </a:bodyPr>
          <a:lstStyle/>
          <a:p>
            <a:pPr algn="just"/>
            <a:r>
              <a:rPr kumimoji="0" lang="ja-JP" altLang="ja-JP" sz="2000" i="0" u="none" strike="noStrike" cap="none" normalizeH="0" baseline="0" dirty="0">
                <a:ln>
                  <a:noFill/>
                </a:ln>
                <a:solidFill>
                  <a:srgbClr val="374151"/>
                </a:solidFill>
                <a:effectLst/>
                <a:latin typeface="+mn-ea"/>
              </a:rPr>
              <a:t>Pandasの</a:t>
            </a:r>
            <a:r>
              <a:rPr kumimoji="0" lang="ja-JP" altLang="ja-JP" sz="2000" b="1" i="0" u="none" strike="noStrike" cap="none" normalizeH="0" baseline="0" dirty="0">
                <a:ln>
                  <a:noFill/>
                </a:ln>
                <a:solidFill>
                  <a:srgbClr val="FF0000"/>
                </a:solidFill>
                <a:effectLst/>
                <a:highlight>
                  <a:srgbClr val="FFFF00"/>
                </a:highlight>
                <a:latin typeface="+mn-ea"/>
              </a:rPr>
              <a:t>groupbyメソッド</a:t>
            </a:r>
            <a:r>
              <a:rPr kumimoji="0" lang="ja-JP" altLang="ja-JP" sz="2000" i="0" u="none" strike="noStrike" cap="none" normalizeH="0" baseline="0" dirty="0">
                <a:ln>
                  <a:noFill/>
                </a:ln>
                <a:solidFill>
                  <a:srgbClr val="374151"/>
                </a:solidFill>
                <a:effectLst/>
                <a:latin typeface="+mn-ea"/>
              </a:rPr>
              <a:t>は、</a:t>
            </a:r>
            <a:endParaRPr kumimoji="0" lang="en-US" altLang="ja-JP" sz="2000" b="1" dirty="0">
              <a:solidFill>
                <a:srgbClr val="374151"/>
              </a:solidFill>
              <a:latin typeface="+mn-ea"/>
            </a:endParaRPr>
          </a:p>
          <a:p>
            <a:pPr algn="just"/>
            <a:r>
              <a:rPr kumimoji="0" lang="ja-JP" altLang="ja-JP" sz="2000" i="0" u="none" strike="noStrike" cap="none" normalizeH="0" baseline="0" dirty="0">
                <a:ln>
                  <a:noFill/>
                </a:ln>
                <a:solidFill>
                  <a:srgbClr val="374151"/>
                </a:solidFill>
                <a:effectLst/>
                <a:latin typeface="+mn-ea"/>
              </a:rPr>
              <a:t>列を指定して</a:t>
            </a:r>
            <a:r>
              <a:rPr kumimoji="0" lang="ja-JP" altLang="en-US" sz="2000" i="0" u="none" strike="noStrike" cap="none" normalizeH="0" baseline="0" dirty="0">
                <a:ln>
                  <a:noFill/>
                </a:ln>
                <a:solidFill>
                  <a:srgbClr val="374151"/>
                </a:solidFill>
                <a:effectLst/>
                <a:latin typeface="+mn-ea"/>
              </a:rPr>
              <a:t>データを</a:t>
            </a:r>
            <a:r>
              <a:rPr kumimoji="0" lang="ja-JP" altLang="ja-JP" sz="2000" i="0" u="none" strike="noStrike" cap="none" normalizeH="0" baseline="0" dirty="0">
                <a:ln>
                  <a:noFill/>
                </a:ln>
                <a:solidFill>
                  <a:srgbClr val="374151"/>
                </a:solidFill>
                <a:effectLst/>
                <a:latin typeface="+mn-ea"/>
              </a:rPr>
              <a:t>グループ化し、それぞれのグループに対して集計</a:t>
            </a:r>
            <a:r>
              <a:rPr kumimoji="0" lang="ja-JP" altLang="en-US" sz="2000" i="0" u="none" strike="noStrike" cap="none" normalizeH="0" baseline="0" dirty="0">
                <a:ln>
                  <a:noFill/>
                </a:ln>
                <a:solidFill>
                  <a:srgbClr val="374151"/>
                </a:solidFill>
                <a:effectLst/>
                <a:latin typeface="+mn-ea"/>
              </a:rPr>
              <a:t>できます。</a:t>
            </a:r>
            <a:endParaRPr lang="ja-JP" altLang="en-US" sz="2000" dirty="0"/>
          </a:p>
        </p:txBody>
      </p:sp>
      <p:sp>
        <p:nvSpPr>
          <p:cNvPr id="19" name="矢印: 右 18">
            <a:extLst>
              <a:ext uri="{FF2B5EF4-FFF2-40B4-BE49-F238E27FC236}">
                <a16:creationId xmlns:a16="http://schemas.microsoft.com/office/drawing/2014/main" id="{D7DDBDA5-8B04-62EE-E273-261D59014F73}"/>
              </a:ext>
            </a:extLst>
          </p:cNvPr>
          <p:cNvSpPr/>
          <p:nvPr/>
        </p:nvSpPr>
        <p:spPr>
          <a:xfrm rot="5400000">
            <a:off x="8425362" y="1626493"/>
            <a:ext cx="582577" cy="540246"/>
          </a:xfrm>
          <a:prstGeom prst="rightArrow">
            <a:avLst/>
          </a:prstGeom>
          <a:solidFill>
            <a:srgbClr val="C00000"/>
          </a:solidFill>
          <a:ln w="38100">
            <a:solidFill>
              <a:srgbClr val="FFFF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 name="正方形/長方形 2">
            <a:extLst>
              <a:ext uri="{FF2B5EF4-FFF2-40B4-BE49-F238E27FC236}">
                <a16:creationId xmlns:a16="http://schemas.microsoft.com/office/drawing/2014/main" id="{5A57F206-46BF-1028-0825-5C62B69C29E8}"/>
              </a:ext>
            </a:extLst>
          </p:cNvPr>
          <p:cNvSpPr/>
          <p:nvPr/>
        </p:nvSpPr>
        <p:spPr>
          <a:xfrm>
            <a:off x="4102358" y="1493369"/>
            <a:ext cx="1019655" cy="3225660"/>
          </a:xfrm>
          <a:prstGeom prst="rect">
            <a:avLst/>
          </a:prstGeom>
          <a:solidFill>
            <a:srgbClr val="00B0F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3" name="正方形/長方形 22">
            <a:extLst>
              <a:ext uri="{FF2B5EF4-FFF2-40B4-BE49-F238E27FC236}">
                <a16:creationId xmlns:a16="http://schemas.microsoft.com/office/drawing/2014/main" id="{4140D3DE-2E9B-F72F-1B9F-AD25B7374C63}"/>
              </a:ext>
            </a:extLst>
          </p:cNvPr>
          <p:cNvSpPr/>
          <p:nvPr/>
        </p:nvSpPr>
        <p:spPr>
          <a:xfrm>
            <a:off x="4102357" y="1518980"/>
            <a:ext cx="1019655" cy="175819"/>
          </a:xfrm>
          <a:prstGeom prst="rect">
            <a:avLst/>
          </a:prstGeom>
          <a:solidFill>
            <a:schemeClr val="bg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ltLang="ja-JP" sz="1400" dirty="0">
                <a:solidFill>
                  <a:schemeClr val="tx1"/>
                </a:solidFill>
              </a:rPr>
              <a:t>77</a:t>
            </a:r>
            <a:endParaRPr kumimoji="1" lang="ja-JP" altLang="en-US" sz="1400">
              <a:solidFill>
                <a:schemeClr val="tx1"/>
              </a:solidFill>
            </a:endParaRPr>
          </a:p>
        </p:txBody>
      </p:sp>
      <p:sp>
        <p:nvSpPr>
          <p:cNvPr id="24" name="正方形/長方形 23">
            <a:extLst>
              <a:ext uri="{FF2B5EF4-FFF2-40B4-BE49-F238E27FC236}">
                <a16:creationId xmlns:a16="http://schemas.microsoft.com/office/drawing/2014/main" id="{F38FA97B-0F13-170C-4ED3-7BD567C54172}"/>
              </a:ext>
            </a:extLst>
          </p:cNvPr>
          <p:cNvSpPr/>
          <p:nvPr/>
        </p:nvSpPr>
        <p:spPr>
          <a:xfrm>
            <a:off x="4102357" y="1700907"/>
            <a:ext cx="1019655" cy="175819"/>
          </a:xfrm>
          <a:prstGeom prst="rect">
            <a:avLst/>
          </a:prstGeom>
          <a:solidFill>
            <a:schemeClr val="bg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en-US" altLang="ja-JP" sz="1400" dirty="0">
                <a:solidFill>
                  <a:schemeClr val="tx1"/>
                </a:solidFill>
              </a:rPr>
              <a:t>77</a:t>
            </a:r>
            <a:endParaRPr kumimoji="1" lang="ja-JP" altLang="en-US" sz="1400">
              <a:solidFill>
                <a:schemeClr val="tx1"/>
              </a:solidFill>
            </a:endParaRPr>
          </a:p>
        </p:txBody>
      </p:sp>
      <p:sp>
        <p:nvSpPr>
          <p:cNvPr id="25" name="正方形/長方形 24">
            <a:extLst>
              <a:ext uri="{FF2B5EF4-FFF2-40B4-BE49-F238E27FC236}">
                <a16:creationId xmlns:a16="http://schemas.microsoft.com/office/drawing/2014/main" id="{9B4B2996-7EA3-3966-2031-5D903174FBBB}"/>
              </a:ext>
            </a:extLst>
          </p:cNvPr>
          <p:cNvSpPr/>
          <p:nvPr/>
        </p:nvSpPr>
        <p:spPr>
          <a:xfrm>
            <a:off x="4102357" y="1880019"/>
            <a:ext cx="1019655" cy="175819"/>
          </a:xfrm>
          <a:prstGeom prst="rect">
            <a:avLst/>
          </a:prstGeom>
          <a:solidFill>
            <a:schemeClr val="bg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en-US" altLang="ja-JP" sz="1400" dirty="0">
                <a:solidFill>
                  <a:schemeClr val="tx1"/>
                </a:solidFill>
              </a:rPr>
              <a:t>77</a:t>
            </a:r>
            <a:endParaRPr kumimoji="1" lang="ja-JP" altLang="en-US" sz="1400">
              <a:solidFill>
                <a:schemeClr val="tx1"/>
              </a:solidFill>
            </a:endParaRPr>
          </a:p>
        </p:txBody>
      </p:sp>
      <p:sp>
        <p:nvSpPr>
          <p:cNvPr id="26" name="正方形/長方形 25">
            <a:extLst>
              <a:ext uri="{FF2B5EF4-FFF2-40B4-BE49-F238E27FC236}">
                <a16:creationId xmlns:a16="http://schemas.microsoft.com/office/drawing/2014/main" id="{0C3F5A9A-D6E1-7793-0399-E998D730269A}"/>
              </a:ext>
            </a:extLst>
          </p:cNvPr>
          <p:cNvSpPr/>
          <p:nvPr/>
        </p:nvSpPr>
        <p:spPr>
          <a:xfrm>
            <a:off x="4102357" y="2062332"/>
            <a:ext cx="1019655" cy="175819"/>
          </a:xfrm>
          <a:prstGeom prst="rect">
            <a:avLst/>
          </a:prstGeom>
          <a:solidFill>
            <a:schemeClr val="bg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en-US" altLang="ja-JP" sz="1400" dirty="0">
                <a:solidFill>
                  <a:schemeClr val="tx1"/>
                </a:solidFill>
              </a:rPr>
              <a:t>77</a:t>
            </a:r>
            <a:endParaRPr kumimoji="1" lang="ja-JP" altLang="en-US" sz="1400">
              <a:solidFill>
                <a:schemeClr val="tx1"/>
              </a:solidFill>
            </a:endParaRPr>
          </a:p>
        </p:txBody>
      </p:sp>
      <p:sp>
        <p:nvSpPr>
          <p:cNvPr id="27" name="正方形/長方形 26">
            <a:extLst>
              <a:ext uri="{FF2B5EF4-FFF2-40B4-BE49-F238E27FC236}">
                <a16:creationId xmlns:a16="http://schemas.microsoft.com/office/drawing/2014/main" id="{6ADA6DB1-5CF2-451D-EE42-FE24356E5F50}"/>
              </a:ext>
            </a:extLst>
          </p:cNvPr>
          <p:cNvSpPr/>
          <p:nvPr/>
        </p:nvSpPr>
        <p:spPr>
          <a:xfrm>
            <a:off x="4102357" y="2327982"/>
            <a:ext cx="1019655" cy="175819"/>
          </a:xfrm>
          <a:prstGeom prst="rect">
            <a:avLst/>
          </a:prstGeom>
          <a:solidFill>
            <a:schemeClr val="bg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en-US" altLang="ja-JP" sz="1400" dirty="0">
                <a:solidFill>
                  <a:schemeClr val="tx1"/>
                </a:solidFill>
              </a:rPr>
              <a:t>65</a:t>
            </a:r>
            <a:endParaRPr kumimoji="1" lang="ja-JP" altLang="en-US" sz="1400" dirty="0">
              <a:solidFill>
                <a:schemeClr val="tx1"/>
              </a:solidFill>
            </a:endParaRPr>
          </a:p>
        </p:txBody>
      </p:sp>
      <p:sp>
        <p:nvSpPr>
          <p:cNvPr id="28" name="正方形/長方形 27">
            <a:extLst>
              <a:ext uri="{FF2B5EF4-FFF2-40B4-BE49-F238E27FC236}">
                <a16:creationId xmlns:a16="http://schemas.microsoft.com/office/drawing/2014/main" id="{3C45D113-B7A4-B47E-33ED-4027AF2623A4}"/>
              </a:ext>
            </a:extLst>
          </p:cNvPr>
          <p:cNvSpPr/>
          <p:nvPr/>
        </p:nvSpPr>
        <p:spPr>
          <a:xfrm>
            <a:off x="4102357" y="2509909"/>
            <a:ext cx="1019655" cy="175819"/>
          </a:xfrm>
          <a:prstGeom prst="rect">
            <a:avLst/>
          </a:prstGeom>
          <a:solidFill>
            <a:schemeClr val="bg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ltLang="ja-JP" sz="1400" dirty="0">
                <a:solidFill>
                  <a:schemeClr val="tx1"/>
                </a:solidFill>
              </a:rPr>
              <a:t>65</a:t>
            </a:r>
            <a:endParaRPr kumimoji="1" lang="ja-JP" altLang="en-US" sz="1400" dirty="0">
              <a:solidFill>
                <a:schemeClr val="tx1"/>
              </a:solidFill>
            </a:endParaRPr>
          </a:p>
        </p:txBody>
      </p:sp>
      <p:sp>
        <p:nvSpPr>
          <p:cNvPr id="30" name="正方形/長方形 29">
            <a:extLst>
              <a:ext uri="{FF2B5EF4-FFF2-40B4-BE49-F238E27FC236}">
                <a16:creationId xmlns:a16="http://schemas.microsoft.com/office/drawing/2014/main" id="{A1F127EB-174B-28F1-9960-8452B941918B}"/>
              </a:ext>
            </a:extLst>
          </p:cNvPr>
          <p:cNvSpPr/>
          <p:nvPr/>
        </p:nvSpPr>
        <p:spPr>
          <a:xfrm>
            <a:off x="4102357" y="2689021"/>
            <a:ext cx="1019655" cy="175819"/>
          </a:xfrm>
          <a:prstGeom prst="rect">
            <a:avLst/>
          </a:prstGeom>
          <a:solidFill>
            <a:schemeClr val="bg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ltLang="ja-JP" sz="1400" dirty="0">
                <a:solidFill>
                  <a:schemeClr val="tx1"/>
                </a:solidFill>
              </a:rPr>
              <a:t>65</a:t>
            </a:r>
            <a:endParaRPr kumimoji="1" lang="ja-JP" altLang="en-US" sz="1400" dirty="0">
              <a:solidFill>
                <a:schemeClr val="tx1"/>
              </a:solidFill>
            </a:endParaRPr>
          </a:p>
        </p:txBody>
      </p:sp>
      <p:sp>
        <p:nvSpPr>
          <p:cNvPr id="44" name="正方形/長方形 43">
            <a:extLst>
              <a:ext uri="{FF2B5EF4-FFF2-40B4-BE49-F238E27FC236}">
                <a16:creationId xmlns:a16="http://schemas.microsoft.com/office/drawing/2014/main" id="{F898C8B5-8771-5553-C9A0-ECB83ABECAF3}"/>
              </a:ext>
            </a:extLst>
          </p:cNvPr>
          <p:cNvSpPr/>
          <p:nvPr/>
        </p:nvSpPr>
        <p:spPr>
          <a:xfrm>
            <a:off x="4102357" y="2871334"/>
            <a:ext cx="1019655" cy="175819"/>
          </a:xfrm>
          <a:prstGeom prst="rect">
            <a:avLst/>
          </a:prstGeom>
          <a:solidFill>
            <a:schemeClr val="bg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ltLang="ja-JP" sz="1400" dirty="0">
                <a:solidFill>
                  <a:schemeClr val="tx1"/>
                </a:solidFill>
              </a:rPr>
              <a:t>65</a:t>
            </a:r>
            <a:endParaRPr kumimoji="1" lang="ja-JP" altLang="en-US" sz="1400" dirty="0">
              <a:solidFill>
                <a:schemeClr val="tx1"/>
              </a:solidFill>
            </a:endParaRPr>
          </a:p>
        </p:txBody>
      </p:sp>
      <p:sp>
        <p:nvSpPr>
          <p:cNvPr id="45" name="正方形/長方形 44">
            <a:extLst>
              <a:ext uri="{FF2B5EF4-FFF2-40B4-BE49-F238E27FC236}">
                <a16:creationId xmlns:a16="http://schemas.microsoft.com/office/drawing/2014/main" id="{432946CD-8607-5C45-5905-38877DFFF6CC}"/>
              </a:ext>
            </a:extLst>
          </p:cNvPr>
          <p:cNvSpPr/>
          <p:nvPr/>
        </p:nvSpPr>
        <p:spPr>
          <a:xfrm>
            <a:off x="4104117" y="3973134"/>
            <a:ext cx="1019655" cy="175819"/>
          </a:xfrm>
          <a:prstGeom prst="rect">
            <a:avLst/>
          </a:prstGeom>
          <a:solidFill>
            <a:schemeClr val="bg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ltLang="ja-JP" sz="1400" dirty="0">
                <a:solidFill>
                  <a:schemeClr val="tx1"/>
                </a:solidFill>
              </a:rPr>
              <a:t>40</a:t>
            </a:r>
            <a:endParaRPr kumimoji="1" lang="ja-JP" altLang="en-US" sz="1400">
              <a:solidFill>
                <a:schemeClr val="tx1"/>
              </a:solidFill>
            </a:endParaRPr>
          </a:p>
        </p:txBody>
      </p:sp>
      <p:sp>
        <p:nvSpPr>
          <p:cNvPr id="46" name="正方形/長方形 45">
            <a:extLst>
              <a:ext uri="{FF2B5EF4-FFF2-40B4-BE49-F238E27FC236}">
                <a16:creationId xmlns:a16="http://schemas.microsoft.com/office/drawing/2014/main" id="{4222546A-06E0-D806-90A9-89E88AD58859}"/>
              </a:ext>
            </a:extLst>
          </p:cNvPr>
          <p:cNvSpPr/>
          <p:nvPr/>
        </p:nvSpPr>
        <p:spPr>
          <a:xfrm>
            <a:off x="4104117" y="4155061"/>
            <a:ext cx="1019655" cy="175819"/>
          </a:xfrm>
          <a:prstGeom prst="rect">
            <a:avLst/>
          </a:prstGeom>
          <a:solidFill>
            <a:schemeClr val="bg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ltLang="ja-JP" sz="1400" dirty="0">
                <a:solidFill>
                  <a:schemeClr val="tx1"/>
                </a:solidFill>
              </a:rPr>
              <a:t>40</a:t>
            </a:r>
            <a:endParaRPr kumimoji="1" lang="ja-JP" altLang="en-US" sz="1400">
              <a:solidFill>
                <a:schemeClr val="tx1"/>
              </a:solidFill>
            </a:endParaRPr>
          </a:p>
        </p:txBody>
      </p:sp>
      <p:sp>
        <p:nvSpPr>
          <p:cNvPr id="47" name="正方形/長方形 46">
            <a:extLst>
              <a:ext uri="{FF2B5EF4-FFF2-40B4-BE49-F238E27FC236}">
                <a16:creationId xmlns:a16="http://schemas.microsoft.com/office/drawing/2014/main" id="{1D4B0390-4C0C-75C2-9EFB-17B1D05EDECF}"/>
              </a:ext>
            </a:extLst>
          </p:cNvPr>
          <p:cNvSpPr/>
          <p:nvPr/>
        </p:nvSpPr>
        <p:spPr>
          <a:xfrm>
            <a:off x="4104117" y="4334173"/>
            <a:ext cx="1019655" cy="175819"/>
          </a:xfrm>
          <a:prstGeom prst="rect">
            <a:avLst/>
          </a:prstGeom>
          <a:solidFill>
            <a:schemeClr val="bg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ltLang="ja-JP" sz="1400" dirty="0">
                <a:solidFill>
                  <a:schemeClr val="tx1"/>
                </a:solidFill>
              </a:rPr>
              <a:t>40</a:t>
            </a:r>
            <a:endParaRPr kumimoji="1" lang="ja-JP" altLang="en-US" sz="1400">
              <a:solidFill>
                <a:schemeClr val="tx1"/>
              </a:solidFill>
            </a:endParaRPr>
          </a:p>
        </p:txBody>
      </p:sp>
      <p:sp>
        <p:nvSpPr>
          <p:cNvPr id="48" name="正方形/長方形 47">
            <a:extLst>
              <a:ext uri="{FF2B5EF4-FFF2-40B4-BE49-F238E27FC236}">
                <a16:creationId xmlns:a16="http://schemas.microsoft.com/office/drawing/2014/main" id="{169B31B0-323E-9A1C-2266-AAE4DFF33195}"/>
              </a:ext>
            </a:extLst>
          </p:cNvPr>
          <p:cNvSpPr/>
          <p:nvPr/>
        </p:nvSpPr>
        <p:spPr>
          <a:xfrm>
            <a:off x="4104117" y="4516486"/>
            <a:ext cx="1019655" cy="175819"/>
          </a:xfrm>
          <a:prstGeom prst="rect">
            <a:avLst/>
          </a:prstGeom>
          <a:solidFill>
            <a:schemeClr val="bg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ltLang="ja-JP" sz="1400" dirty="0">
                <a:solidFill>
                  <a:schemeClr val="tx1"/>
                </a:solidFill>
              </a:rPr>
              <a:t>40</a:t>
            </a:r>
            <a:endParaRPr kumimoji="1" lang="ja-JP" altLang="en-US" sz="1400">
              <a:solidFill>
                <a:schemeClr val="tx1"/>
              </a:solidFill>
            </a:endParaRPr>
          </a:p>
        </p:txBody>
      </p:sp>
      <p:sp>
        <p:nvSpPr>
          <p:cNvPr id="49" name="正方形/長方形 48">
            <a:extLst>
              <a:ext uri="{FF2B5EF4-FFF2-40B4-BE49-F238E27FC236}">
                <a16:creationId xmlns:a16="http://schemas.microsoft.com/office/drawing/2014/main" id="{3E2E3D8D-01ED-7590-5950-75E4CA7B1DBD}"/>
              </a:ext>
            </a:extLst>
          </p:cNvPr>
          <p:cNvSpPr/>
          <p:nvPr/>
        </p:nvSpPr>
        <p:spPr>
          <a:xfrm>
            <a:off x="4069541" y="5241798"/>
            <a:ext cx="1155369" cy="396255"/>
          </a:xfrm>
          <a:prstGeom prst="rect">
            <a:avLst/>
          </a:prstGeom>
          <a:solidFill>
            <a:schemeClr val="bg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ja-JP" altLang="en-US">
                <a:solidFill>
                  <a:schemeClr val="tx1"/>
                </a:solidFill>
              </a:rPr>
              <a:t>●</a:t>
            </a:r>
            <a:r>
              <a:rPr lang="ja-JP" altLang="en-US" b="1">
                <a:solidFill>
                  <a:schemeClr val="tx1"/>
                </a:solidFill>
              </a:rPr>
              <a:t>歳</a:t>
            </a:r>
          </a:p>
        </p:txBody>
      </p:sp>
      <p:sp>
        <p:nvSpPr>
          <p:cNvPr id="50" name="矢印: 右 66">
            <a:extLst>
              <a:ext uri="{FF2B5EF4-FFF2-40B4-BE49-F238E27FC236}">
                <a16:creationId xmlns:a16="http://schemas.microsoft.com/office/drawing/2014/main" id="{5783A252-E17F-82A7-DB21-DE624E9FCB2A}"/>
              </a:ext>
            </a:extLst>
          </p:cNvPr>
          <p:cNvSpPr/>
          <p:nvPr/>
        </p:nvSpPr>
        <p:spPr>
          <a:xfrm rot="5400000">
            <a:off x="4390424" y="4689215"/>
            <a:ext cx="513601" cy="540246"/>
          </a:xfrm>
          <a:prstGeom prst="rightArrow">
            <a:avLst/>
          </a:prstGeom>
          <a:solidFill>
            <a:srgbClr val="C00000"/>
          </a:solidFill>
          <a:ln w="38100">
            <a:solidFill>
              <a:srgbClr val="FFFF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1" name="テキスト ボックス 50">
            <a:extLst>
              <a:ext uri="{FF2B5EF4-FFF2-40B4-BE49-F238E27FC236}">
                <a16:creationId xmlns:a16="http://schemas.microsoft.com/office/drawing/2014/main" id="{9E7FF201-A7A6-EE3D-0364-F25FB78D6D19}"/>
              </a:ext>
            </a:extLst>
          </p:cNvPr>
          <p:cNvSpPr txBox="1"/>
          <p:nvPr/>
        </p:nvSpPr>
        <p:spPr>
          <a:xfrm>
            <a:off x="4158873" y="1011026"/>
            <a:ext cx="897759" cy="400110"/>
          </a:xfrm>
          <a:prstGeom prst="rect">
            <a:avLst/>
          </a:prstGeom>
          <a:solidFill>
            <a:schemeClr val="bg1"/>
          </a:solidFill>
          <a:ln>
            <a:solidFill>
              <a:schemeClr val="tx1"/>
            </a:solidFill>
          </a:ln>
        </p:spPr>
        <p:txBody>
          <a:bodyPr wrap="square">
            <a:spAutoFit/>
          </a:bodyPr>
          <a:lstStyle/>
          <a:p>
            <a:r>
              <a:rPr lang="en-US" altLang="ja-JP" sz="2000" dirty="0"/>
              <a:t>age</a:t>
            </a:r>
            <a:r>
              <a:rPr lang="ja-JP" altLang="en-US" sz="2000"/>
              <a:t>列</a:t>
            </a:r>
          </a:p>
        </p:txBody>
      </p:sp>
      <p:sp>
        <p:nvSpPr>
          <p:cNvPr id="17" name="正方形/長方形 16">
            <a:extLst>
              <a:ext uri="{FF2B5EF4-FFF2-40B4-BE49-F238E27FC236}">
                <a16:creationId xmlns:a16="http://schemas.microsoft.com/office/drawing/2014/main" id="{0812110A-3FFF-EB0A-0C02-7B4EB086FA6B}"/>
              </a:ext>
            </a:extLst>
          </p:cNvPr>
          <p:cNvSpPr/>
          <p:nvPr/>
        </p:nvSpPr>
        <p:spPr>
          <a:xfrm>
            <a:off x="374512" y="1504188"/>
            <a:ext cx="4923158" cy="767782"/>
          </a:xfrm>
          <a:prstGeom prst="rect">
            <a:avLst/>
          </a:prstGeom>
          <a:no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0" name="正方形/長方形 19">
            <a:extLst>
              <a:ext uri="{FF2B5EF4-FFF2-40B4-BE49-F238E27FC236}">
                <a16:creationId xmlns:a16="http://schemas.microsoft.com/office/drawing/2014/main" id="{BB849E39-0FD1-664D-B112-A002274BAF77}"/>
              </a:ext>
            </a:extLst>
          </p:cNvPr>
          <p:cNvSpPr/>
          <p:nvPr/>
        </p:nvSpPr>
        <p:spPr>
          <a:xfrm>
            <a:off x="374512" y="2299070"/>
            <a:ext cx="4923158" cy="786095"/>
          </a:xfrm>
          <a:prstGeom prst="rect">
            <a:avLst/>
          </a:prstGeom>
          <a:no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2" name="正方形/長方形 21">
            <a:extLst>
              <a:ext uri="{FF2B5EF4-FFF2-40B4-BE49-F238E27FC236}">
                <a16:creationId xmlns:a16="http://schemas.microsoft.com/office/drawing/2014/main" id="{76718EE8-8047-23AE-DD43-9F8E483EC3C9}"/>
              </a:ext>
            </a:extLst>
          </p:cNvPr>
          <p:cNvSpPr/>
          <p:nvPr/>
        </p:nvSpPr>
        <p:spPr>
          <a:xfrm>
            <a:off x="374512" y="3948202"/>
            <a:ext cx="4923158" cy="767782"/>
          </a:xfrm>
          <a:prstGeom prst="rect">
            <a:avLst/>
          </a:prstGeom>
          <a:no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2B5D324A-9DE5-3D15-4A94-1AC2806B6910}"/>
              </a:ext>
            </a:extLst>
          </p:cNvPr>
          <p:cNvSpPr txBox="1"/>
          <p:nvPr/>
        </p:nvSpPr>
        <p:spPr>
          <a:xfrm>
            <a:off x="5836104" y="4778788"/>
            <a:ext cx="992665" cy="400110"/>
          </a:xfrm>
          <a:prstGeom prst="rect">
            <a:avLst/>
          </a:prstGeom>
          <a:solidFill>
            <a:schemeClr val="bg1"/>
          </a:solidFill>
          <a:ln w="19050">
            <a:solidFill>
              <a:srgbClr val="00B0F0"/>
            </a:solidFill>
          </a:ln>
        </p:spPr>
        <p:txBody>
          <a:bodyPr wrap="square">
            <a:spAutoFit/>
          </a:bodyPr>
          <a:lstStyle/>
          <a:p>
            <a:pPr algn="ctr"/>
            <a:r>
              <a:rPr lang="ja-JP" altLang="en-US" sz="2000"/>
              <a:t>縦軸</a:t>
            </a:r>
            <a:r>
              <a:rPr lang="en-US" altLang="ja-JP" sz="2000" dirty="0"/>
              <a:t>y</a:t>
            </a:r>
          </a:p>
        </p:txBody>
      </p:sp>
      <p:sp>
        <p:nvSpPr>
          <p:cNvPr id="54" name="テキスト ボックス 53">
            <a:extLst>
              <a:ext uri="{FF2B5EF4-FFF2-40B4-BE49-F238E27FC236}">
                <a16:creationId xmlns:a16="http://schemas.microsoft.com/office/drawing/2014/main" id="{A331DE26-B884-3EFA-8C5A-F102FACE40EF}"/>
              </a:ext>
            </a:extLst>
          </p:cNvPr>
          <p:cNvSpPr txBox="1"/>
          <p:nvPr/>
        </p:nvSpPr>
        <p:spPr>
          <a:xfrm>
            <a:off x="6919296" y="4778788"/>
            <a:ext cx="1589704" cy="400110"/>
          </a:xfrm>
          <a:prstGeom prst="rect">
            <a:avLst/>
          </a:prstGeom>
          <a:noFill/>
          <a:ln>
            <a:solidFill>
              <a:srgbClr val="FF0000"/>
            </a:solidFill>
          </a:ln>
        </p:spPr>
        <p:txBody>
          <a:bodyPr wrap="square">
            <a:spAutoFit/>
          </a:bodyPr>
          <a:lstStyle/>
          <a:p>
            <a:r>
              <a:rPr lang="ja-JP" altLang="en-US" sz="2000" b="0" i="0" dirty="0">
                <a:solidFill>
                  <a:srgbClr val="212121"/>
                </a:solidFill>
                <a:effectLst/>
                <a:latin typeface="Roboto" panose="02000000000000000000" pitchFamily="2" charset="0"/>
              </a:rPr>
              <a:t>コード</a:t>
            </a:r>
            <a:r>
              <a:rPr lang="en-US" altLang="ja-JP" sz="2000" b="0" i="0" dirty="0">
                <a:solidFill>
                  <a:srgbClr val="212121"/>
                </a:solidFill>
                <a:effectLst/>
                <a:latin typeface="Roboto" panose="02000000000000000000" pitchFamily="2" charset="0"/>
              </a:rPr>
              <a:t>13-2</a:t>
            </a:r>
            <a:endParaRPr lang="en" altLang="ja-JP" sz="2000" b="0" dirty="0">
              <a:solidFill>
                <a:srgbClr val="000000"/>
              </a:solidFill>
              <a:effectLst/>
              <a:latin typeface="Courier New" panose="02070309020205020404" pitchFamily="49" charset="0"/>
            </a:endParaRPr>
          </a:p>
        </p:txBody>
      </p:sp>
      <p:sp>
        <p:nvSpPr>
          <p:cNvPr id="55" name="テキスト ボックス 54">
            <a:extLst>
              <a:ext uri="{FF2B5EF4-FFF2-40B4-BE49-F238E27FC236}">
                <a16:creationId xmlns:a16="http://schemas.microsoft.com/office/drawing/2014/main" id="{9290667E-A391-1D85-410E-CD8CC73C6DE4}"/>
              </a:ext>
            </a:extLst>
          </p:cNvPr>
          <p:cNvSpPr txBox="1"/>
          <p:nvPr/>
        </p:nvSpPr>
        <p:spPr>
          <a:xfrm>
            <a:off x="5646099" y="5271869"/>
            <a:ext cx="6545901" cy="707886"/>
          </a:xfrm>
          <a:prstGeom prst="rect">
            <a:avLst/>
          </a:prstGeom>
          <a:noFill/>
        </p:spPr>
        <p:txBody>
          <a:bodyPr wrap="square">
            <a:spAutoFit/>
          </a:bodyPr>
          <a:lstStyle/>
          <a:p>
            <a:r>
              <a:rPr lang="en" altLang="ja-JP" sz="2000" b="0" dirty="0">
                <a:effectLst/>
                <a:latin typeface="Courier New" panose="02070309020205020404" pitchFamily="49" charset="0"/>
              </a:rPr>
              <a:t>y = </a:t>
            </a:r>
            <a:r>
              <a:rPr lang="en" altLang="ja-JP" sz="2000" dirty="0" err="1">
                <a:latin typeface="Courier New" panose="02070309020205020404" pitchFamily="49" charset="0"/>
              </a:rPr>
              <a:t>k</a:t>
            </a:r>
            <a:r>
              <a:rPr lang="en" altLang="ja-JP" sz="2000" b="0" dirty="0" err="1">
                <a:effectLst/>
                <a:latin typeface="Courier New" panose="02070309020205020404" pitchFamily="49" charset="0"/>
              </a:rPr>
              <a:t>list.groupby</a:t>
            </a:r>
            <a:r>
              <a:rPr lang="en" altLang="ja-JP" sz="2000" b="0" dirty="0">
                <a:effectLst/>
                <a:latin typeface="Courier New" panose="02070309020205020404" pitchFamily="49" charset="0"/>
              </a:rPr>
              <a:t>(</a:t>
            </a:r>
            <a:r>
              <a:rPr lang="en-US" altLang="ja-JP" sz="2000" dirty="0">
                <a:ea typeface="游ゴシック"/>
              </a:rPr>
              <a:t>'</a:t>
            </a:r>
            <a:r>
              <a:rPr lang="en" altLang="ja-JP" sz="2000" b="1" dirty="0">
                <a:solidFill>
                  <a:srgbClr val="FF0000"/>
                </a:solidFill>
                <a:effectLst/>
                <a:latin typeface="Courier New" panose="02070309020205020404" pitchFamily="49" charset="0"/>
              </a:rPr>
              <a:t>id</a:t>
            </a:r>
            <a:r>
              <a:rPr lang="en-US" altLang="ja-JP" sz="2000" dirty="0">
                <a:ea typeface="游ゴシック"/>
              </a:rPr>
              <a:t>'</a:t>
            </a:r>
            <a:r>
              <a:rPr lang="en" altLang="ja-JP" sz="2000" b="0" dirty="0">
                <a:effectLst/>
                <a:latin typeface="Courier New" panose="02070309020205020404" pitchFamily="49" charset="0"/>
              </a:rPr>
              <a:t>)[</a:t>
            </a:r>
            <a:r>
              <a:rPr lang="en-US" altLang="ja-JP" sz="2000" dirty="0">
                <a:ea typeface="游ゴシック"/>
              </a:rPr>
              <a:t>'</a:t>
            </a:r>
            <a:r>
              <a:rPr lang="en" altLang="ja-JP" sz="2000" b="1" dirty="0">
                <a:solidFill>
                  <a:srgbClr val="00B050"/>
                </a:solidFill>
                <a:effectLst/>
                <a:latin typeface="Courier New" panose="02070309020205020404" pitchFamily="49" charset="0"/>
              </a:rPr>
              <a:t>tooth exist</a:t>
            </a:r>
            <a:r>
              <a:rPr lang="en-US" altLang="ja-JP" sz="2000" dirty="0">
                <a:ea typeface="游ゴシック"/>
              </a:rPr>
              <a:t>'</a:t>
            </a:r>
            <a:r>
              <a:rPr lang="en" altLang="ja-JP" sz="2000" b="0" dirty="0">
                <a:effectLst/>
                <a:latin typeface="Courier New" panose="02070309020205020404" pitchFamily="49" charset="0"/>
              </a:rPr>
              <a:t>].</a:t>
            </a:r>
            <a:r>
              <a:rPr lang="en" altLang="ja-JP" sz="2000" b="0" dirty="0">
                <a:effectLst/>
                <a:highlight>
                  <a:srgbClr val="FFFF00"/>
                </a:highlight>
                <a:latin typeface="Courier New" panose="02070309020205020404" pitchFamily="49" charset="0"/>
              </a:rPr>
              <a:t>sum</a:t>
            </a:r>
            <a:r>
              <a:rPr lang="en" altLang="ja-JP" sz="2000" b="0" dirty="0">
                <a:effectLst/>
                <a:latin typeface="Courier New" panose="02070309020205020404" pitchFamily="49" charset="0"/>
              </a:rPr>
              <a:t>()</a:t>
            </a:r>
          </a:p>
          <a:p>
            <a:r>
              <a:rPr lang="en" altLang="ja-JP" sz="2000" b="0" dirty="0">
                <a:effectLst/>
                <a:latin typeface="Courier New" panose="02070309020205020404" pitchFamily="49" charset="0"/>
              </a:rPr>
              <a:t>print(y)</a:t>
            </a:r>
          </a:p>
        </p:txBody>
      </p:sp>
      <p:sp>
        <p:nvSpPr>
          <p:cNvPr id="56" name="テキスト ボックス 55">
            <a:extLst>
              <a:ext uri="{FF2B5EF4-FFF2-40B4-BE49-F238E27FC236}">
                <a16:creationId xmlns:a16="http://schemas.microsoft.com/office/drawing/2014/main" id="{A143672B-3876-C86B-2006-AD1EA57B58C8}"/>
              </a:ext>
            </a:extLst>
          </p:cNvPr>
          <p:cNvSpPr txBox="1"/>
          <p:nvPr/>
        </p:nvSpPr>
        <p:spPr>
          <a:xfrm>
            <a:off x="5688550" y="3747862"/>
            <a:ext cx="6503449" cy="707886"/>
          </a:xfrm>
          <a:prstGeom prst="rect">
            <a:avLst/>
          </a:prstGeom>
          <a:noFill/>
        </p:spPr>
        <p:txBody>
          <a:bodyPr wrap="square">
            <a:spAutoFit/>
          </a:bodyPr>
          <a:lstStyle/>
          <a:p>
            <a:r>
              <a:rPr lang="en" altLang="ja-JP" sz="2000" dirty="0">
                <a:latin typeface="Courier New" panose="02070309020205020404" pitchFamily="49" charset="0"/>
              </a:rPr>
              <a:t>x</a:t>
            </a:r>
            <a:r>
              <a:rPr lang="en" altLang="ja-JP" sz="2000" b="0" dirty="0">
                <a:effectLst/>
                <a:latin typeface="Courier New" panose="02070309020205020404" pitchFamily="49" charset="0"/>
              </a:rPr>
              <a:t> = </a:t>
            </a:r>
            <a:r>
              <a:rPr lang="en" altLang="ja-JP" sz="2000" dirty="0" err="1">
                <a:latin typeface="Courier New" panose="02070309020205020404" pitchFamily="49" charset="0"/>
              </a:rPr>
              <a:t>k</a:t>
            </a:r>
            <a:r>
              <a:rPr lang="en" altLang="ja-JP" sz="2000" b="0" dirty="0" err="1">
                <a:effectLst/>
                <a:latin typeface="Courier New" panose="02070309020205020404" pitchFamily="49" charset="0"/>
              </a:rPr>
              <a:t>list.groupby</a:t>
            </a:r>
            <a:r>
              <a:rPr lang="en" altLang="ja-JP" sz="2000" b="0" dirty="0">
                <a:effectLst/>
                <a:latin typeface="Courier New" panose="02070309020205020404" pitchFamily="49" charset="0"/>
              </a:rPr>
              <a:t>(</a:t>
            </a:r>
            <a:r>
              <a:rPr lang="en-US" altLang="ja-JP" sz="2000" dirty="0">
                <a:ea typeface="游ゴシック"/>
              </a:rPr>
              <a:t>'</a:t>
            </a:r>
            <a:r>
              <a:rPr lang="en" altLang="ja-JP" sz="2000" b="1" dirty="0">
                <a:solidFill>
                  <a:srgbClr val="FF0000"/>
                </a:solidFill>
                <a:effectLst/>
                <a:latin typeface="Courier New" panose="02070309020205020404" pitchFamily="49" charset="0"/>
              </a:rPr>
              <a:t>id</a:t>
            </a:r>
            <a:r>
              <a:rPr lang="en-US" altLang="ja-JP" sz="2000" dirty="0">
                <a:ea typeface="游ゴシック"/>
              </a:rPr>
              <a:t>'</a:t>
            </a:r>
            <a:r>
              <a:rPr lang="en" altLang="ja-JP" sz="2000" b="0" dirty="0">
                <a:effectLst/>
                <a:latin typeface="Courier New" panose="02070309020205020404" pitchFamily="49" charset="0"/>
              </a:rPr>
              <a:t>)[</a:t>
            </a:r>
            <a:r>
              <a:rPr lang="en-US" altLang="ja-JP" sz="2000" dirty="0">
                <a:ea typeface="游ゴシック"/>
              </a:rPr>
              <a:t>'</a:t>
            </a:r>
            <a:r>
              <a:rPr lang="en" altLang="ja-JP" sz="2000" b="1" dirty="0">
                <a:solidFill>
                  <a:srgbClr val="00B050"/>
                </a:solidFill>
                <a:effectLst/>
                <a:latin typeface="Courier New" panose="02070309020205020404" pitchFamily="49" charset="0"/>
              </a:rPr>
              <a:t>age</a:t>
            </a:r>
            <a:r>
              <a:rPr lang="en-US" altLang="ja-JP" sz="2000" dirty="0">
                <a:ea typeface="游ゴシック"/>
              </a:rPr>
              <a:t>'</a:t>
            </a:r>
            <a:r>
              <a:rPr lang="en" altLang="ja-JP" sz="2000" b="0" dirty="0">
                <a:effectLst/>
                <a:latin typeface="Courier New" panose="02070309020205020404" pitchFamily="49" charset="0"/>
              </a:rPr>
              <a:t>].</a:t>
            </a:r>
            <a:r>
              <a:rPr lang="en" altLang="ja-JP" sz="2000" b="0" dirty="0">
                <a:effectLst/>
                <a:highlight>
                  <a:srgbClr val="FFFF00"/>
                </a:highlight>
                <a:latin typeface="Courier New" panose="02070309020205020404" pitchFamily="49" charset="0"/>
              </a:rPr>
              <a:t>mean</a:t>
            </a:r>
            <a:r>
              <a:rPr lang="en" altLang="ja-JP" sz="2000" b="0" dirty="0">
                <a:effectLst/>
                <a:latin typeface="Courier New" panose="02070309020205020404" pitchFamily="49" charset="0"/>
              </a:rPr>
              <a:t>()</a:t>
            </a:r>
          </a:p>
          <a:p>
            <a:r>
              <a:rPr lang="en" altLang="ja-JP" sz="2000" b="0" dirty="0">
                <a:effectLst/>
                <a:latin typeface="Courier New" panose="02070309020205020404" pitchFamily="49" charset="0"/>
              </a:rPr>
              <a:t>print(x)</a:t>
            </a:r>
          </a:p>
        </p:txBody>
      </p:sp>
      <p:sp>
        <p:nvSpPr>
          <p:cNvPr id="57" name="テキスト ボックス 56">
            <a:extLst>
              <a:ext uri="{FF2B5EF4-FFF2-40B4-BE49-F238E27FC236}">
                <a16:creationId xmlns:a16="http://schemas.microsoft.com/office/drawing/2014/main" id="{DCACE4B7-7256-F84E-BCA9-AA4C70D62124}"/>
              </a:ext>
            </a:extLst>
          </p:cNvPr>
          <p:cNvSpPr txBox="1"/>
          <p:nvPr/>
        </p:nvSpPr>
        <p:spPr>
          <a:xfrm>
            <a:off x="5836105" y="3293333"/>
            <a:ext cx="992665" cy="400110"/>
          </a:xfrm>
          <a:prstGeom prst="rect">
            <a:avLst/>
          </a:prstGeom>
          <a:solidFill>
            <a:schemeClr val="bg1"/>
          </a:solidFill>
          <a:ln w="19050">
            <a:solidFill>
              <a:srgbClr val="00B0F0"/>
            </a:solidFill>
          </a:ln>
        </p:spPr>
        <p:txBody>
          <a:bodyPr wrap="square">
            <a:spAutoFit/>
          </a:bodyPr>
          <a:lstStyle/>
          <a:p>
            <a:pPr algn="ctr"/>
            <a:r>
              <a:rPr lang="ja-JP" altLang="en-US" sz="2000" dirty="0"/>
              <a:t>横軸</a:t>
            </a:r>
            <a:r>
              <a:rPr lang="en-US" altLang="ja-JP" sz="2000" dirty="0"/>
              <a:t>x</a:t>
            </a:r>
            <a:endParaRPr lang="ja-JP" altLang="en-US" sz="2000" dirty="0"/>
          </a:p>
        </p:txBody>
      </p:sp>
      <p:sp>
        <p:nvSpPr>
          <p:cNvPr id="58" name="テキスト ボックス 57">
            <a:extLst>
              <a:ext uri="{FF2B5EF4-FFF2-40B4-BE49-F238E27FC236}">
                <a16:creationId xmlns:a16="http://schemas.microsoft.com/office/drawing/2014/main" id="{7DCDC8F1-321C-D1F8-2725-D40C0D17E542}"/>
              </a:ext>
            </a:extLst>
          </p:cNvPr>
          <p:cNvSpPr txBox="1"/>
          <p:nvPr/>
        </p:nvSpPr>
        <p:spPr>
          <a:xfrm>
            <a:off x="6919296" y="3290023"/>
            <a:ext cx="1589704" cy="400110"/>
          </a:xfrm>
          <a:prstGeom prst="rect">
            <a:avLst/>
          </a:prstGeom>
          <a:noFill/>
          <a:ln>
            <a:solidFill>
              <a:srgbClr val="FF0000"/>
            </a:solidFill>
          </a:ln>
        </p:spPr>
        <p:txBody>
          <a:bodyPr wrap="square">
            <a:spAutoFit/>
          </a:bodyPr>
          <a:lstStyle/>
          <a:p>
            <a:r>
              <a:rPr lang="ja-JP" altLang="en-US" sz="2000" b="0" i="0" dirty="0">
                <a:solidFill>
                  <a:srgbClr val="212121"/>
                </a:solidFill>
                <a:effectLst/>
                <a:latin typeface="Roboto" panose="02000000000000000000" pitchFamily="2" charset="0"/>
              </a:rPr>
              <a:t>コード</a:t>
            </a:r>
            <a:r>
              <a:rPr lang="en-US" altLang="ja-JP" sz="2000" b="0" i="0" dirty="0">
                <a:solidFill>
                  <a:srgbClr val="212121"/>
                </a:solidFill>
                <a:effectLst/>
                <a:latin typeface="Roboto" panose="02000000000000000000" pitchFamily="2" charset="0"/>
              </a:rPr>
              <a:t>13-1</a:t>
            </a:r>
            <a:endParaRPr lang="en" altLang="ja-JP" sz="2000" b="0" dirty="0">
              <a:solidFill>
                <a:srgbClr val="000000"/>
              </a:solidFill>
              <a:effectLst/>
              <a:latin typeface="Courier New" panose="02070309020205020404" pitchFamily="49" charset="0"/>
            </a:endParaRPr>
          </a:p>
        </p:txBody>
      </p:sp>
      <p:sp>
        <p:nvSpPr>
          <p:cNvPr id="59" name="テキスト ボックス 58">
            <a:extLst>
              <a:ext uri="{FF2B5EF4-FFF2-40B4-BE49-F238E27FC236}">
                <a16:creationId xmlns:a16="http://schemas.microsoft.com/office/drawing/2014/main" id="{AA2B4439-019A-512C-FE3B-3E6D269C3CEF}"/>
              </a:ext>
            </a:extLst>
          </p:cNvPr>
          <p:cNvSpPr txBox="1"/>
          <p:nvPr/>
        </p:nvSpPr>
        <p:spPr>
          <a:xfrm>
            <a:off x="1" y="0"/>
            <a:ext cx="6763870" cy="369332"/>
          </a:xfrm>
          <a:prstGeom prst="rect">
            <a:avLst/>
          </a:prstGeom>
          <a:solidFill>
            <a:schemeClr val="accent4">
              <a:lumMod val="20000"/>
              <a:lumOff val="80000"/>
            </a:schemeClr>
          </a:solidFill>
        </p:spPr>
        <p:txBody>
          <a:bodyPr wrap="square" rtlCol="0">
            <a:spAutoFit/>
          </a:bodyPr>
          <a:lstStyle>
            <a:defPPr>
              <a:defRPr lang="ja-JP"/>
            </a:defPPr>
            <a:lvl1pPr indent="0">
              <a:buNone/>
              <a:defRPr b="1"/>
            </a:lvl1pPr>
          </a:lstStyle>
          <a:p>
            <a:r>
              <a:rPr lang="ja-JP" altLang="en-US" dirty="0"/>
              <a:t>データクレンジングとデータの可視化</a:t>
            </a:r>
          </a:p>
        </p:txBody>
      </p:sp>
      <p:sp>
        <p:nvSpPr>
          <p:cNvPr id="60" name="テキスト ボックス 59">
            <a:extLst>
              <a:ext uri="{FF2B5EF4-FFF2-40B4-BE49-F238E27FC236}">
                <a16:creationId xmlns:a16="http://schemas.microsoft.com/office/drawing/2014/main" id="{0D4C6E52-90D8-08AC-016E-B1C0AAC0E533}"/>
              </a:ext>
            </a:extLst>
          </p:cNvPr>
          <p:cNvSpPr txBox="1"/>
          <p:nvPr/>
        </p:nvSpPr>
        <p:spPr>
          <a:xfrm>
            <a:off x="4044293" y="7985"/>
            <a:ext cx="2558214" cy="400110"/>
          </a:xfrm>
          <a:prstGeom prst="rect">
            <a:avLst/>
          </a:prstGeom>
          <a:noFill/>
          <a:ln w="19050">
            <a:solidFill>
              <a:srgbClr val="00B0F0"/>
            </a:solidFill>
          </a:ln>
        </p:spPr>
        <p:txBody>
          <a:bodyPr wrap="square">
            <a:spAutoFit/>
          </a:bodyPr>
          <a:lstStyle/>
          <a:p>
            <a:r>
              <a:rPr lang="ja-JP" altLang="en-US" sz="2000"/>
              <a:t>散布図を作成します</a:t>
            </a:r>
            <a:endParaRPr lang="ja-JP" altLang="en-US" sz="2000" dirty="0"/>
          </a:p>
        </p:txBody>
      </p:sp>
    </p:spTree>
    <p:extLst>
      <p:ext uri="{BB962C8B-B14F-4D97-AF65-F5344CB8AC3E}">
        <p14:creationId xmlns:p14="http://schemas.microsoft.com/office/powerpoint/2010/main" val="738776665"/>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a:extLst>
              <a:ext uri="{FF2B5EF4-FFF2-40B4-BE49-F238E27FC236}">
                <a16:creationId xmlns:a16="http://schemas.microsoft.com/office/drawing/2014/main" id="{57582E6D-D445-1B8C-0604-2E89926F57A5}"/>
              </a:ext>
            </a:extLst>
          </p:cNvPr>
          <p:cNvSpPr>
            <a:spLocks noGrp="1"/>
          </p:cNvSpPr>
          <p:nvPr>
            <p:ph type="sldNum" sz="quarter" idx="12"/>
          </p:nvPr>
        </p:nvSpPr>
        <p:spPr/>
        <p:txBody>
          <a:bodyPr/>
          <a:lstStyle/>
          <a:p>
            <a:fld id="{D0DED96A-F066-47E4-9553-675BF6234992}" type="slidenum">
              <a:rPr kumimoji="1" lang="ja-JP" altLang="en-US" smtClean="0"/>
              <a:t>48</a:t>
            </a:fld>
            <a:endParaRPr kumimoji="1" lang="ja-JP" altLang="en-US"/>
          </a:p>
        </p:txBody>
      </p:sp>
      <p:graphicFrame>
        <p:nvGraphicFramePr>
          <p:cNvPr id="20" name="表 19">
            <a:extLst>
              <a:ext uri="{FF2B5EF4-FFF2-40B4-BE49-F238E27FC236}">
                <a16:creationId xmlns:a16="http://schemas.microsoft.com/office/drawing/2014/main" id="{3F8F79AE-7CF4-7EFB-6C02-062C429F0B5A}"/>
              </a:ext>
            </a:extLst>
          </p:cNvPr>
          <p:cNvGraphicFramePr>
            <a:graphicFrameLocks noGrp="1"/>
          </p:cNvGraphicFramePr>
          <p:nvPr/>
        </p:nvGraphicFramePr>
        <p:xfrm>
          <a:off x="1346505" y="911685"/>
          <a:ext cx="2343736" cy="3870376"/>
        </p:xfrm>
        <a:graphic>
          <a:graphicData uri="http://schemas.openxmlformats.org/drawingml/2006/table">
            <a:tbl>
              <a:tblPr firstRow="1" bandRow="1">
                <a:tableStyleId>{5C22544A-7EE6-4342-B048-85BDC9FD1C3A}</a:tableStyleId>
              </a:tblPr>
              <a:tblGrid>
                <a:gridCol w="1171868">
                  <a:extLst>
                    <a:ext uri="{9D8B030D-6E8A-4147-A177-3AD203B41FA5}">
                      <a16:colId xmlns:a16="http://schemas.microsoft.com/office/drawing/2014/main" val="3125934546"/>
                    </a:ext>
                  </a:extLst>
                </a:gridCol>
                <a:gridCol w="1171868">
                  <a:extLst>
                    <a:ext uri="{9D8B030D-6E8A-4147-A177-3AD203B41FA5}">
                      <a16:colId xmlns:a16="http://schemas.microsoft.com/office/drawing/2014/main" val="1086549665"/>
                    </a:ext>
                  </a:extLst>
                </a:gridCol>
              </a:tblGrid>
              <a:tr h="483797">
                <a:tc>
                  <a:txBody>
                    <a:bodyPr/>
                    <a:lstStyle/>
                    <a:p>
                      <a:endParaRPr kumimoji="1" lang="ja-JP" altLang="en-US"/>
                    </a:p>
                  </a:txBody>
                  <a:tcPr/>
                </a:tc>
                <a:tc>
                  <a:txBody>
                    <a:bodyPr/>
                    <a:lstStyle/>
                    <a:p>
                      <a:endParaRPr kumimoji="1" lang="ja-JP" altLang="en-US" baseline="0">
                        <a:solidFill>
                          <a:schemeClr val="tx1"/>
                        </a:solidFill>
                      </a:endParaRPr>
                    </a:p>
                  </a:txBody>
                  <a:tcPr/>
                </a:tc>
                <a:extLst>
                  <a:ext uri="{0D108BD9-81ED-4DB2-BD59-A6C34878D82A}">
                    <a16:rowId xmlns:a16="http://schemas.microsoft.com/office/drawing/2014/main" val="2262188628"/>
                  </a:ext>
                </a:extLst>
              </a:tr>
              <a:tr h="48379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a:t>●歳</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a:t>●本</a:t>
                      </a:r>
                    </a:p>
                  </a:txBody>
                  <a:tcPr/>
                </a:tc>
                <a:extLst>
                  <a:ext uri="{0D108BD9-81ED-4DB2-BD59-A6C34878D82A}">
                    <a16:rowId xmlns:a16="http://schemas.microsoft.com/office/drawing/2014/main" val="3338141098"/>
                  </a:ext>
                </a:extLst>
              </a:tr>
              <a:tr h="48379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a:t>●歳</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a:t>●本</a:t>
                      </a:r>
                    </a:p>
                  </a:txBody>
                  <a:tcPr/>
                </a:tc>
                <a:extLst>
                  <a:ext uri="{0D108BD9-81ED-4DB2-BD59-A6C34878D82A}">
                    <a16:rowId xmlns:a16="http://schemas.microsoft.com/office/drawing/2014/main" val="3560608822"/>
                  </a:ext>
                </a:extLst>
              </a:tr>
              <a:tr h="483797">
                <a:tc>
                  <a:txBody>
                    <a:bodyPr/>
                    <a:lstStyle/>
                    <a:p>
                      <a:endParaRPr kumimoji="1" lang="ja-JP" altLang="en-US"/>
                    </a:p>
                  </a:txBody>
                  <a:tcPr/>
                </a:tc>
                <a:tc>
                  <a:txBody>
                    <a:bodyPr/>
                    <a:lstStyle/>
                    <a:p>
                      <a:endParaRPr kumimoji="1" lang="ja-JP" altLang="en-US"/>
                    </a:p>
                  </a:txBody>
                  <a:tcPr/>
                </a:tc>
                <a:extLst>
                  <a:ext uri="{0D108BD9-81ED-4DB2-BD59-A6C34878D82A}">
                    <a16:rowId xmlns:a16="http://schemas.microsoft.com/office/drawing/2014/main" val="3406408580"/>
                  </a:ext>
                </a:extLst>
              </a:tr>
              <a:tr h="483797">
                <a:tc>
                  <a:txBody>
                    <a:bodyPr/>
                    <a:lstStyle/>
                    <a:p>
                      <a:endParaRPr kumimoji="1" lang="ja-JP" altLang="en-US"/>
                    </a:p>
                  </a:txBody>
                  <a:tcPr/>
                </a:tc>
                <a:tc>
                  <a:txBody>
                    <a:bodyPr/>
                    <a:lstStyle/>
                    <a:p>
                      <a:endParaRPr kumimoji="1" lang="ja-JP" altLang="en-US"/>
                    </a:p>
                  </a:txBody>
                  <a:tcPr/>
                </a:tc>
                <a:extLst>
                  <a:ext uri="{0D108BD9-81ED-4DB2-BD59-A6C34878D82A}">
                    <a16:rowId xmlns:a16="http://schemas.microsoft.com/office/drawing/2014/main" val="4044889400"/>
                  </a:ext>
                </a:extLst>
              </a:tr>
              <a:tr h="483797">
                <a:tc>
                  <a:txBody>
                    <a:bodyPr/>
                    <a:lstStyle/>
                    <a:p>
                      <a:endParaRPr kumimoji="1" lang="ja-JP" altLang="en-US"/>
                    </a:p>
                  </a:txBody>
                  <a:tcPr/>
                </a:tc>
                <a:tc>
                  <a:txBody>
                    <a:bodyPr/>
                    <a:lstStyle/>
                    <a:p>
                      <a:endParaRPr kumimoji="1" lang="ja-JP" altLang="en-US"/>
                    </a:p>
                  </a:txBody>
                  <a:tcPr/>
                </a:tc>
                <a:extLst>
                  <a:ext uri="{0D108BD9-81ED-4DB2-BD59-A6C34878D82A}">
                    <a16:rowId xmlns:a16="http://schemas.microsoft.com/office/drawing/2014/main" val="1364237038"/>
                  </a:ext>
                </a:extLst>
              </a:tr>
              <a:tr h="483797">
                <a:tc>
                  <a:txBody>
                    <a:bodyPr/>
                    <a:lstStyle/>
                    <a:p>
                      <a:endParaRPr kumimoji="1" lang="ja-JP" altLang="en-US"/>
                    </a:p>
                  </a:txBody>
                  <a:tcPr/>
                </a:tc>
                <a:tc>
                  <a:txBody>
                    <a:bodyPr/>
                    <a:lstStyle/>
                    <a:p>
                      <a:endParaRPr kumimoji="1" lang="ja-JP" altLang="en-US"/>
                    </a:p>
                  </a:txBody>
                  <a:tcPr/>
                </a:tc>
                <a:extLst>
                  <a:ext uri="{0D108BD9-81ED-4DB2-BD59-A6C34878D82A}">
                    <a16:rowId xmlns:a16="http://schemas.microsoft.com/office/drawing/2014/main" val="3223143080"/>
                  </a:ext>
                </a:extLst>
              </a:tr>
              <a:tr h="483797">
                <a:tc>
                  <a:txBody>
                    <a:bodyPr/>
                    <a:lstStyle/>
                    <a:p>
                      <a:endParaRPr kumimoji="1" lang="ja-JP" altLang="en-US"/>
                    </a:p>
                  </a:txBody>
                  <a:tcPr/>
                </a:tc>
                <a:tc>
                  <a:txBody>
                    <a:bodyPr/>
                    <a:lstStyle/>
                    <a:p>
                      <a:endParaRPr kumimoji="1" lang="ja-JP" altLang="en-US"/>
                    </a:p>
                  </a:txBody>
                  <a:tcPr/>
                </a:tc>
                <a:extLst>
                  <a:ext uri="{0D108BD9-81ED-4DB2-BD59-A6C34878D82A}">
                    <a16:rowId xmlns:a16="http://schemas.microsoft.com/office/drawing/2014/main" val="572257019"/>
                  </a:ext>
                </a:extLst>
              </a:tr>
            </a:tbl>
          </a:graphicData>
        </a:graphic>
      </p:graphicFrame>
      <p:sp>
        <p:nvSpPr>
          <p:cNvPr id="21" name="テキスト ボックス 20">
            <a:extLst>
              <a:ext uri="{FF2B5EF4-FFF2-40B4-BE49-F238E27FC236}">
                <a16:creationId xmlns:a16="http://schemas.microsoft.com/office/drawing/2014/main" id="{9D2CC907-6DF6-D041-AD7C-DDF67FB0FFEE}"/>
              </a:ext>
            </a:extLst>
          </p:cNvPr>
          <p:cNvSpPr txBox="1"/>
          <p:nvPr/>
        </p:nvSpPr>
        <p:spPr>
          <a:xfrm>
            <a:off x="0" y="1450672"/>
            <a:ext cx="1291280" cy="400110"/>
          </a:xfrm>
          <a:prstGeom prst="rect">
            <a:avLst/>
          </a:prstGeom>
          <a:noFill/>
          <a:ln w="19050">
            <a:solidFill>
              <a:srgbClr val="00B0F0"/>
            </a:solidFill>
          </a:ln>
        </p:spPr>
        <p:txBody>
          <a:bodyPr wrap="square">
            <a:spAutoFit/>
          </a:bodyPr>
          <a:lstStyle/>
          <a:p>
            <a:r>
              <a:rPr lang="ja-JP" altLang="en-US" sz="2000"/>
              <a:t>患者</a:t>
            </a:r>
            <a:r>
              <a:rPr lang="en-US" altLang="ja-JP" sz="2000" dirty="0"/>
              <a:t>pt_1</a:t>
            </a:r>
          </a:p>
        </p:txBody>
      </p:sp>
      <p:sp>
        <p:nvSpPr>
          <p:cNvPr id="22" name="テキスト ボックス 21">
            <a:extLst>
              <a:ext uri="{FF2B5EF4-FFF2-40B4-BE49-F238E27FC236}">
                <a16:creationId xmlns:a16="http://schemas.microsoft.com/office/drawing/2014/main" id="{350E3BEF-5CE0-6D14-4C8D-2A2F781E1AE5}"/>
              </a:ext>
            </a:extLst>
          </p:cNvPr>
          <p:cNvSpPr txBox="1"/>
          <p:nvPr/>
        </p:nvSpPr>
        <p:spPr>
          <a:xfrm>
            <a:off x="0" y="1914034"/>
            <a:ext cx="1291280" cy="400110"/>
          </a:xfrm>
          <a:prstGeom prst="rect">
            <a:avLst/>
          </a:prstGeom>
          <a:noFill/>
          <a:ln w="19050">
            <a:solidFill>
              <a:srgbClr val="00B0F0"/>
            </a:solidFill>
          </a:ln>
        </p:spPr>
        <p:txBody>
          <a:bodyPr wrap="square">
            <a:spAutoFit/>
          </a:bodyPr>
          <a:lstStyle/>
          <a:p>
            <a:r>
              <a:rPr lang="ja-JP" altLang="en-US" sz="2000"/>
              <a:t>患者</a:t>
            </a:r>
            <a:r>
              <a:rPr lang="en-US" altLang="ja-JP" sz="2000" dirty="0"/>
              <a:t>pt_2</a:t>
            </a:r>
          </a:p>
        </p:txBody>
      </p:sp>
      <p:sp>
        <p:nvSpPr>
          <p:cNvPr id="18" name="テキスト ボックス 17">
            <a:extLst>
              <a:ext uri="{FF2B5EF4-FFF2-40B4-BE49-F238E27FC236}">
                <a16:creationId xmlns:a16="http://schemas.microsoft.com/office/drawing/2014/main" id="{BA75DC80-D141-F780-4B7B-91A7E5C1C34A}"/>
              </a:ext>
            </a:extLst>
          </p:cNvPr>
          <p:cNvSpPr txBox="1"/>
          <p:nvPr/>
        </p:nvSpPr>
        <p:spPr>
          <a:xfrm>
            <a:off x="1443294" y="931292"/>
            <a:ext cx="992665" cy="400110"/>
          </a:xfrm>
          <a:prstGeom prst="rect">
            <a:avLst/>
          </a:prstGeom>
          <a:solidFill>
            <a:schemeClr val="bg1"/>
          </a:solidFill>
          <a:ln w="19050">
            <a:solidFill>
              <a:srgbClr val="00B0F0"/>
            </a:solidFill>
          </a:ln>
        </p:spPr>
        <p:txBody>
          <a:bodyPr wrap="square">
            <a:spAutoFit/>
          </a:bodyPr>
          <a:lstStyle/>
          <a:p>
            <a:pPr algn="ctr"/>
            <a:r>
              <a:rPr lang="ja-JP" altLang="en-US" sz="2000"/>
              <a:t>横軸</a:t>
            </a:r>
            <a:r>
              <a:rPr lang="en-US" altLang="ja-JP" sz="2000" dirty="0"/>
              <a:t>x</a:t>
            </a:r>
            <a:endParaRPr lang="ja-JP" altLang="en-US" sz="2000" dirty="0"/>
          </a:p>
        </p:txBody>
      </p:sp>
      <p:sp>
        <p:nvSpPr>
          <p:cNvPr id="19" name="テキスト ボックス 18">
            <a:extLst>
              <a:ext uri="{FF2B5EF4-FFF2-40B4-BE49-F238E27FC236}">
                <a16:creationId xmlns:a16="http://schemas.microsoft.com/office/drawing/2014/main" id="{040E8AC3-AD0F-9693-2DA3-DE0EE9FFED0F}"/>
              </a:ext>
            </a:extLst>
          </p:cNvPr>
          <p:cNvSpPr txBox="1"/>
          <p:nvPr/>
        </p:nvSpPr>
        <p:spPr>
          <a:xfrm>
            <a:off x="2611077" y="931292"/>
            <a:ext cx="992665" cy="400110"/>
          </a:xfrm>
          <a:prstGeom prst="rect">
            <a:avLst/>
          </a:prstGeom>
          <a:solidFill>
            <a:schemeClr val="bg1"/>
          </a:solidFill>
          <a:ln w="19050">
            <a:solidFill>
              <a:srgbClr val="00B0F0"/>
            </a:solidFill>
          </a:ln>
        </p:spPr>
        <p:txBody>
          <a:bodyPr wrap="square">
            <a:spAutoFit/>
          </a:bodyPr>
          <a:lstStyle/>
          <a:p>
            <a:pPr algn="ctr"/>
            <a:r>
              <a:rPr lang="ja-JP" altLang="en-US" sz="2000"/>
              <a:t>縦軸</a:t>
            </a:r>
            <a:r>
              <a:rPr lang="en-US" altLang="ja-JP" sz="2000" dirty="0"/>
              <a:t>y</a:t>
            </a:r>
          </a:p>
        </p:txBody>
      </p:sp>
      <p:sp>
        <p:nvSpPr>
          <p:cNvPr id="11" name="テキスト ボックス 10">
            <a:extLst>
              <a:ext uri="{FF2B5EF4-FFF2-40B4-BE49-F238E27FC236}">
                <a16:creationId xmlns:a16="http://schemas.microsoft.com/office/drawing/2014/main" id="{7028655A-8893-23C5-7D85-6BCF5F8B7882}"/>
              </a:ext>
            </a:extLst>
          </p:cNvPr>
          <p:cNvSpPr txBox="1"/>
          <p:nvPr/>
        </p:nvSpPr>
        <p:spPr>
          <a:xfrm>
            <a:off x="4948550" y="3055602"/>
            <a:ext cx="1299765" cy="400110"/>
          </a:xfrm>
          <a:prstGeom prst="rect">
            <a:avLst/>
          </a:prstGeom>
          <a:noFill/>
          <a:ln>
            <a:solidFill>
              <a:srgbClr val="FF0000"/>
            </a:solidFill>
          </a:ln>
        </p:spPr>
        <p:txBody>
          <a:bodyPr wrap="square">
            <a:spAutoFit/>
          </a:bodyPr>
          <a:lstStyle/>
          <a:p>
            <a:r>
              <a:rPr lang="ja-JP" altLang="en-US" sz="2000" b="0">
                <a:solidFill>
                  <a:srgbClr val="000000"/>
                </a:solidFill>
                <a:effectLst/>
                <a:latin typeface="Courier New" panose="02070309020205020404" pitchFamily="49" charset="0"/>
              </a:rPr>
              <a:t>コード</a:t>
            </a:r>
            <a:endParaRPr lang="en" altLang="ja-JP" sz="2000" b="0" dirty="0">
              <a:solidFill>
                <a:srgbClr val="000000"/>
              </a:solidFill>
              <a:effectLst/>
              <a:latin typeface="Courier New" panose="02070309020205020404" pitchFamily="49" charset="0"/>
            </a:endParaRPr>
          </a:p>
        </p:txBody>
      </p:sp>
      <p:sp>
        <p:nvSpPr>
          <p:cNvPr id="8" name="テキスト ボックス 7">
            <a:extLst>
              <a:ext uri="{FF2B5EF4-FFF2-40B4-BE49-F238E27FC236}">
                <a16:creationId xmlns:a16="http://schemas.microsoft.com/office/drawing/2014/main" id="{0458C97E-D1F5-A8E8-99AF-7386700A8474}"/>
              </a:ext>
            </a:extLst>
          </p:cNvPr>
          <p:cNvSpPr txBox="1"/>
          <p:nvPr/>
        </p:nvSpPr>
        <p:spPr>
          <a:xfrm>
            <a:off x="3865356" y="1389131"/>
            <a:ext cx="6810881" cy="707886"/>
          </a:xfrm>
          <a:prstGeom prst="rect">
            <a:avLst/>
          </a:prstGeom>
          <a:noFill/>
        </p:spPr>
        <p:txBody>
          <a:bodyPr wrap="square">
            <a:spAutoFit/>
          </a:bodyPr>
          <a:lstStyle/>
          <a:p>
            <a:r>
              <a:rPr lang="en" altLang="ja-JP" sz="2000" dirty="0">
                <a:solidFill>
                  <a:srgbClr val="000000"/>
                </a:solidFill>
                <a:latin typeface="Courier New" panose="02070309020205020404" pitchFamily="49" charset="0"/>
              </a:rPr>
              <a:t>x</a:t>
            </a:r>
            <a:r>
              <a:rPr lang="en" altLang="ja-JP" sz="2000" b="0" dirty="0">
                <a:solidFill>
                  <a:srgbClr val="000000"/>
                </a:solidFill>
                <a:effectLst/>
                <a:latin typeface="Courier New" panose="02070309020205020404" pitchFamily="49" charset="0"/>
              </a:rPr>
              <a:t> = </a:t>
            </a:r>
            <a:r>
              <a:rPr lang="en" altLang="ja-JP" sz="2000" dirty="0" err="1">
                <a:solidFill>
                  <a:srgbClr val="000000"/>
                </a:solidFill>
                <a:latin typeface="Courier New" panose="02070309020205020404" pitchFamily="49" charset="0"/>
              </a:rPr>
              <a:t>k</a:t>
            </a:r>
            <a:r>
              <a:rPr lang="en" altLang="ja-JP" sz="2000" b="0" dirty="0" err="1">
                <a:solidFill>
                  <a:srgbClr val="000000"/>
                </a:solidFill>
                <a:effectLst/>
                <a:latin typeface="Courier New" panose="02070309020205020404" pitchFamily="49" charset="0"/>
              </a:rPr>
              <a:t>list.groupby</a:t>
            </a:r>
            <a:r>
              <a:rPr lang="en" altLang="ja-JP" sz="2000" b="0" dirty="0">
                <a:solidFill>
                  <a:srgbClr val="000000"/>
                </a:solidFill>
                <a:effectLst/>
                <a:latin typeface="Courier New" panose="02070309020205020404" pitchFamily="49" charset="0"/>
              </a:rPr>
              <a:t>(</a:t>
            </a:r>
            <a:r>
              <a:rPr lang="en-US" altLang="ja-JP" sz="2000" dirty="0">
                <a:ea typeface="游ゴシック"/>
              </a:rPr>
              <a:t>'</a:t>
            </a:r>
            <a:r>
              <a:rPr lang="en" altLang="ja-JP" sz="2000" b="0" dirty="0">
                <a:solidFill>
                  <a:srgbClr val="A31515"/>
                </a:solidFill>
                <a:effectLst/>
                <a:latin typeface="Courier New" panose="02070309020205020404" pitchFamily="49" charset="0"/>
              </a:rPr>
              <a:t>id</a:t>
            </a:r>
            <a:r>
              <a:rPr lang="en-US" altLang="ja-JP" sz="2000" dirty="0">
                <a:ea typeface="游ゴシック"/>
              </a:rPr>
              <a:t>'</a:t>
            </a:r>
            <a:r>
              <a:rPr lang="en" altLang="ja-JP" sz="2000" b="0" dirty="0">
                <a:solidFill>
                  <a:srgbClr val="000000"/>
                </a:solidFill>
                <a:effectLst/>
                <a:latin typeface="Courier New" panose="02070309020205020404" pitchFamily="49" charset="0"/>
              </a:rPr>
              <a:t>)[</a:t>
            </a:r>
            <a:r>
              <a:rPr lang="en-US" altLang="ja-JP" sz="2000" dirty="0">
                <a:ea typeface="游ゴシック"/>
              </a:rPr>
              <a:t>'</a:t>
            </a:r>
            <a:r>
              <a:rPr lang="en" altLang="ja-JP" sz="2000" b="0" dirty="0">
                <a:solidFill>
                  <a:srgbClr val="A31515"/>
                </a:solidFill>
                <a:effectLst/>
                <a:latin typeface="Courier New" panose="02070309020205020404" pitchFamily="49" charset="0"/>
              </a:rPr>
              <a:t>age</a:t>
            </a:r>
            <a:r>
              <a:rPr lang="en-US" altLang="ja-JP" sz="2000" dirty="0">
                <a:ea typeface="游ゴシック"/>
              </a:rPr>
              <a:t>'</a:t>
            </a:r>
            <a:r>
              <a:rPr lang="en" altLang="ja-JP" sz="2000" b="0" dirty="0">
                <a:solidFill>
                  <a:srgbClr val="000000"/>
                </a:solidFill>
                <a:effectLst/>
                <a:latin typeface="Courier New" panose="02070309020205020404" pitchFamily="49" charset="0"/>
              </a:rPr>
              <a:t>].</a:t>
            </a:r>
            <a:r>
              <a:rPr lang="en" altLang="ja-JP" sz="2000" b="0" dirty="0">
                <a:solidFill>
                  <a:srgbClr val="795E26"/>
                </a:solidFill>
                <a:effectLst/>
                <a:latin typeface="Courier New" panose="02070309020205020404" pitchFamily="49" charset="0"/>
              </a:rPr>
              <a:t>mean</a:t>
            </a:r>
            <a:r>
              <a:rPr lang="en" altLang="ja-JP" sz="2000" b="0" dirty="0">
                <a:solidFill>
                  <a:srgbClr val="000000"/>
                </a:solidFill>
                <a:effectLst/>
                <a:latin typeface="Courier New" panose="02070309020205020404" pitchFamily="49" charset="0"/>
              </a:rPr>
              <a:t>()</a:t>
            </a:r>
          </a:p>
          <a:p>
            <a:r>
              <a:rPr lang="en" altLang="ja-JP" sz="2000" b="0" dirty="0">
                <a:solidFill>
                  <a:srgbClr val="795E26"/>
                </a:solidFill>
                <a:effectLst/>
                <a:latin typeface="Courier New" panose="02070309020205020404" pitchFamily="49" charset="0"/>
              </a:rPr>
              <a:t>print</a:t>
            </a:r>
            <a:r>
              <a:rPr lang="en" altLang="ja-JP" sz="2000" b="0" dirty="0">
                <a:solidFill>
                  <a:srgbClr val="000000"/>
                </a:solidFill>
                <a:effectLst/>
                <a:latin typeface="Courier New" panose="02070309020205020404" pitchFamily="49" charset="0"/>
              </a:rPr>
              <a:t>(x)</a:t>
            </a:r>
          </a:p>
        </p:txBody>
      </p:sp>
      <p:sp>
        <p:nvSpPr>
          <p:cNvPr id="9" name="テキスト ボックス 8">
            <a:extLst>
              <a:ext uri="{FF2B5EF4-FFF2-40B4-BE49-F238E27FC236}">
                <a16:creationId xmlns:a16="http://schemas.microsoft.com/office/drawing/2014/main" id="{37D17F39-30FD-ACA8-B6CB-310213C7DB61}"/>
              </a:ext>
            </a:extLst>
          </p:cNvPr>
          <p:cNvSpPr txBox="1"/>
          <p:nvPr/>
        </p:nvSpPr>
        <p:spPr>
          <a:xfrm>
            <a:off x="3865359" y="934602"/>
            <a:ext cx="992665" cy="400110"/>
          </a:xfrm>
          <a:prstGeom prst="rect">
            <a:avLst/>
          </a:prstGeom>
          <a:solidFill>
            <a:schemeClr val="bg1"/>
          </a:solidFill>
          <a:ln w="19050">
            <a:solidFill>
              <a:srgbClr val="00B0F0"/>
            </a:solidFill>
          </a:ln>
        </p:spPr>
        <p:txBody>
          <a:bodyPr wrap="square">
            <a:spAutoFit/>
          </a:bodyPr>
          <a:lstStyle/>
          <a:p>
            <a:pPr algn="ctr"/>
            <a:r>
              <a:rPr lang="ja-JP" altLang="en-US" sz="2000"/>
              <a:t>横軸</a:t>
            </a:r>
            <a:r>
              <a:rPr lang="en-US" altLang="ja-JP" sz="2000" dirty="0"/>
              <a:t>x</a:t>
            </a:r>
            <a:endParaRPr lang="ja-JP" altLang="en-US" sz="2000" dirty="0"/>
          </a:p>
        </p:txBody>
      </p:sp>
      <p:sp>
        <p:nvSpPr>
          <p:cNvPr id="10" name="テキスト ボックス 9">
            <a:extLst>
              <a:ext uri="{FF2B5EF4-FFF2-40B4-BE49-F238E27FC236}">
                <a16:creationId xmlns:a16="http://schemas.microsoft.com/office/drawing/2014/main" id="{3E44C7A0-7191-044F-21E5-766CBEA51993}"/>
              </a:ext>
            </a:extLst>
          </p:cNvPr>
          <p:cNvSpPr txBox="1"/>
          <p:nvPr/>
        </p:nvSpPr>
        <p:spPr>
          <a:xfrm>
            <a:off x="4948550" y="931292"/>
            <a:ext cx="1653957" cy="400110"/>
          </a:xfrm>
          <a:prstGeom prst="rect">
            <a:avLst/>
          </a:prstGeom>
          <a:noFill/>
          <a:ln>
            <a:solidFill>
              <a:srgbClr val="FF0000"/>
            </a:solidFill>
          </a:ln>
        </p:spPr>
        <p:txBody>
          <a:bodyPr wrap="square">
            <a:spAutoFit/>
          </a:bodyPr>
          <a:lstStyle/>
          <a:p>
            <a:r>
              <a:rPr lang="ja-JP" altLang="en-US" sz="2000" b="0" i="0" dirty="0">
                <a:solidFill>
                  <a:srgbClr val="212121"/>
                </a:solidFill>
                <a:effectLst/>
                <a:latin typeface="Roboto" panose="02000000000000000000" pitchFamily="2" charset="0"/>
              </a:rPr>
              <a:t>コード</a:t>
            </a:r>
            <a:r>
              <a:rPr lang="en-US" altLang="ja-JP" sz="2000" b="0" i="0" dirty="0">
                <a:solidFill>
                  <a:srgbClr val="212121"/>
                </a:solidFill>
                <a:effectLst/>
                <a:latin typeface="Roboto" panose="02000000000000000000" pitchFamily="2" charset="0"/>
              </a:rPr>
              <a:t>13-1</a:t>
            </a:r>
            <a:endParaRPr lang="en" altLang="ja-JP" sz="2000" b="0" dirty="0">
              <a:solidFill>
                <a:srgbClr val="000000"/>
              </a:solidFill>
              <a:effectLst/>
              <a:latin typeface="Courier New" panose="02070309020205020404" pitchFamily="49" charset="0"/>
            </a:endParaRPr>
          </a:p>
        </p:txBody>
      </p:sp>
      <p:pic>
        <p:nvPicPr>
          <p:cNvPr id="15" name="図 14">
            <a:extLst>
              <a:ext uri="{FF2B5EF4-FFF2-40B4-BE49-F238E27FC236}">
                <a16:creationId xmlns:a16="http://schemas.microsoft.com/office/drawing/2014/main" id="{7D1B8989-A594-47BD-9D36-3DC701920DB7}"/>
              </a:ext>
            </a:extLst>
          </p:cNvPr>
          <p:cNvPicPr>
            <a:picLocks noChangeAspect="1"/>
          </p:cNvPicPr>
          <p:nvPr/>
        </p:nvPicPr>
        <p:blipFill>
          <a:blip r:embed="rId2"/>
          <a:stretch>
            <a:fillRect/>
          </a:stretch>
        </p:blipFill>
        <p:spPr>
          <a:xfrm>
            <a:off x="3865355" y="2129121"/>
            <a:ext cx="5083911" cy="3783376"/>
          </a:xfrm>
          <a:prstGeom prst="rect">
            <a:avLst/>
          </a:prstGeom>
        </p:spPr>
      </p:pic>
      <p:sp>
        <p:nvSpPr>
          <p:cNvPr id="6" name="正方形/長方形 5">
            <a:extLst>
              <a:ext uri="{FF2B5EF4-FFF2-40B4-BE49-F238E27FC236}">
                <a16:creationId xmlns:a16="http://schemas.microsoft.com/office/drawing/2014/main" id="{936105F7-C650-12CD-CC43-B9D0CC8BC286}"/>
              </a:ext>
            </a:extLst>
          </p:cNvPr>
          <p:cNvSpPr/>
          <p:nvPr/>
        </p:nvSpPr>
        <p:spPr>
          <a:xfrm>
            <a:off x="5494046" y="2495898"/>
            <a:ext cx="1015884" cy="3088118"/>
          </a:xfrm>
          <a:prstGeom prst="rect">
            <a:avLst/>
          </a:prstGeom>
          <a:no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4" name="正方形/長方形 13">
            <a:extLst>
              <a:ext uri="{FF2B5EF4-FFF2-40B4-BE49-F238E27FC236}">
                <a16:creationId xmlns:a16="http://schemas.microsoft.com/office/drawing/2014/main" id="{740FCB29-386D-4BC7-1BA0-FC770BCEF3EA}"/>
              </a:ext>
            </a:extLst>
          </p:cNvPr>
          <p:cNvSpPr/>
          <p:nvPr/>
        </p:nvSpPr>
        <p:spPr>
          <a:xfrm>
            <a:off x="4414632" y="5584014"/>
            <a:ext cx="1147967" cy="279555"/>
          </a:xfrm>
          <a:prstGeom prst="rect">
            <a:avLst/>
          </a:prstGeom>
          <a:no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 name="テキスト ボックス 3">
            <a:extLst>
              <a:ext uri="{FF2B5EF4-FFF2-40B4-BE49-F238E27FC236}">
                <a16:creationId xmlns:a16="http://schemas.microsoft.com/office/drawing/2014/main" id="{C6AF396E-529B-CCB5-0C8A-0A6E7F829FF3}"/>
              </a:ext>
            </a:extLst>
          </p:cNvPr>
          <p:cNvSpPr txBox="1"/>
          <p:nvPr/>
        </p:nvSpPr>
        <p:spPr>
          <a:xfrm>
            <a:off x="1" y="0"/>
            <a:ext cx="6763870" cy="369332"/>
          </a:xfrm>
          <a:prstGeom prst="rect">
            <a:avLst/>
          </a:prstGeom>
          <a:solidFill>
            <a:schemeClr val="accent4">
              <a:lumMod val="20000"/>
              <a:lumOff val="80000"/>
            </a:schemeClr>
          </a:solidFill>
        </p:spPr>
        <p:txBody>
          <a:bodyPr wrap="square" rtlCol="0">
            <a:spAutoFit/>
          </a:bodyPr>
          <a:lstStyle>
            <a:defPPr>
              <a:defRPr lang="ja-JP"/>
            </a:defPPr>
            <a:lvl1pPr indent="0">
              <a:buNone/>
              <a:defRPr b="1"/>
            </a:lvl1pPr>
          </a:lstStyle>
          <a:p>
            <a:r>
              <a:rPr lang="ja-JP" altLang="en-US" dirty="0"/>
              <a:t>データクレンジングとデータの可視化</a:t>
            </a:r>
          </a:p>
        </p:txBody>
      </p:sp>
      <p:sp>
        <p:nvSpPr>
          <p:cNvPr id="7" name="テキスト ボックス 6">
            <a:extLst>
              <a:ext uri="{FF2B5EF4-FFF2-40B4-BE49-F238E27FC236}">
                <a16:creationId xmlns:a16="http://schemas.microsoft.com/office/drawing/2014/main" id="{5BBCFFB6-ABE6-1DA0-58F6-FEF69A80B881}"/>
              </a:ext>
            </a:extLst>
          </p:cNvPr>
          <p:cNvSpPr txBox="1"/>
          <p:nvPr/>
        </p:nvSpPr>
        <p:spPr>
          <a:xfrm>
            <a:off x="4044293" y="7985"/>
            <a:ext cx="2558214" cy="400110"/>
          </a:xfrm>
          <a:prstGeom prst="rect">
            <a:avLst/>
          </a:prstGeom>
          <a:noFill/>
          <a:ln w="19050">
            <a:solidFill>
              <a:srgbClr val="00B0F0"/>
            </a:solidFill>
          </a:ln>
        </p:spPr>
        <p:txBody>
          <a:bodyPr wrap="square">
            <a:spAutoFit/>
          </a:bodyPr>
          <a:lstStyle/>
          <a:p>
            <a:r>
              <a:rPr lang="ja-JP" altLang="en-US" sz="2000"/>
              <a:t>散布図を作成します</a:t>
            </a:r>
            <a:endParaRPr lang="ja-JP" altLang="en-US" sz="2000" dirty="0"/>
          </a:p>
        </p:txBody>
      </p:sp>
    </p:spTree>
    <p:extLst>
      <p:ext uri="{BB962C8B-B14F-4D97-AF65-F5344CB8AC3E}">
        <p14:creationId xmlns:p14="http://schemas.microsoft.com/office/powerpoint/2010/main" val="2914866882"/>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a:extLst>
              <a:ext uri="{FF2B5EF4-FFF2-40B4-BE49-F238E27FC236}">
                <a16:creationId xmlns:a16="http://schemas.microsoft.com/office/drawing/2014/main" id="{57582E6D-D445-1B8C-0604-2E89926F57A5}"/>
              </a:ext>
            </a:extLst>
          </p:cNvPr>
          <p:cNvSpPr>
            <a:spLocks noGrp="1"/>
          </p:cNvSpPr>
          <p:nvPr>
            <p:ph type="sldNum" sz="quarter" idx="12"/>
          </p:nvPr>
        </p:nvSpPr>
        <p:spPr/>
        <p:txBody>
          <a:bodyPr/>
          <a:lstStyle/>
          <a:p>
            <a:fld id="{D0DED96A-F066-47E4-9553-675BF6234992}" type="slidenum">
              <a:rPr kumimoji="1" lang="ja-JP" altLang="en-US" smtClean="0"/>
              <a:t>49</a:t>
            </a:fld>
            <a:endParaRPr kumimoji="1" lang="ja-JP" altLang="en-US"/>
          </a:p>
        </p:txBody>
      </p:sp>
      <p:graphicFrame>
        <p:nvGraphicFramePr>
          <p:cNvPr id="20" name="表 19">
            <a:extLst>
              <a:ext uri="{FF2B5EF4-FFF2-40B4-BE49-F238E27FC236}">
                <a16:creationId xmlns:a16="http://schemas.microsoft.com/office/drawing/2014/main" id="{3F8F79AE-7CF4-7EFB-6C02-062C429F0B5A}"/>
              </a:ext>
            </a:extLst>
          </p:cNvPr>
          <p:cNvGraphicFramePr>
            <a:graphicFrameLocks noGrp="1"/>
          </p:cNvGraphicFramePr>
          <p:nvPr/>
        </p:nvGraphicFramePr>
        <p:xfrm>
          <a:off x="1346505" y="911685"/>
          <a:ext cx="2343736" cy="3870376"/>
        </p:xfrm>
        <a:graphic>
          <a:graphicData uri="http://schemas.openxmlformats.org/drawingml/2006/table">
            <a:tbl>
              <a:tblPr firstRow="1" bandRow="1">
                <a:tableStyleId>{5C22544A-7EE6-4342-B048-85BDC9FD1C3A}</a:tableStyleId>
              </a:tblPr>
              <a:tblGrid>
                <a:gridCol w="1171868">
                  <a:extLst>
                    <a:ext uri="{9D8B030D-6E8A-4147-A177-3AD203B41FA5}">
                      <a16:colId xmlns:a16="http://schemas.microsoft.com/office/drawing/2014/main" val="3125934546"/>
                    </a:ext>
                  </a:extLst>
                </a:gridCol>
                <a:gridCol w="1171868">
                  <a:extLst>
                    <a:ext uri="{9D8B030D-6E8A-4147-A177-3AD203B41FA5}">
                      <a16:colId xmlns:a16="http://schemas.microsoft.com/office/drawing/2014/main" val="1086549665"/>
                    </a:ext>
                  </a:extLst>
                </a:gridCol>
              </a:tblGrid>
              <a:tr h="483797">
                <a:tc>
                  <a:txBody>
                    <a:bodyPr/>
                    <a:lstStyle/>
                    <a:p>
                      <a:endParaRPr kumimoji="1" lang="ja-JP" altLang="en-US"/>
                    </a:p>
                  </a:txBody>
                  <a:tcPr/>
                </a:tc>
                <a:tc>
                  <a:txBody>
                    <a:bodyPr/>
                    <a:lstStyle/>
                    <a:p>
                      <a:endParaRPr kumimoji="1" lang="ja-JP" altLang="en-US" baseline="0">
                        <a:solidFill>
                          <a:schemeClr val="tx1"/>
                        </a:solidFill>
                      </a:endParaRPr>
                    </a:p>
                  </a:txBody>
                  <a:tcPr/>
                </a:tc>
                <a:extLst>
                  <a:ext uri="{0D108BD9-81ED-4DB2-BD59-A6C34878D82A}">
                    <a16:rowId xmlns:a16="http://schemas.microsoft.com/office/drawing/2014/main" val="2262188628"/>
                  </a:ext>
                </a:extLst>
              </a:tr>
              <a:tr h="48379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a:t>●歳</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a:t>●本</a:t>
                      </a:r>
                    </a:p>
                  </a:txBody>
                  <a:tcPr/>
                </a:tc>
                <a:extLst>
                  <a:ext uri="{0D108BD9-81ED-4DB2-BD59-A6C34878D82A}">
                    <a16:rowId xmlns:a16="http://schemas.microsoft.com/office/drawing/2014/main" val="3338141098"/>
                  </a:ext>
                </a:extLst>
              </a:tr>
              <a:tr h="48379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a:t>●歳</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a:t>●本</a:t>
                      </a:r>
                    </a:p>
                  </a:txBody>
                  <a:tcPr/>
                </a:tc>
                <a:extLst>
                  <a:ext uri="{0D108BD9-81ED-4DB2-BD59-A6C34878D82A}">
                    <a16:rowId xmlns:a16="http://schemas.microsoft.com/office/drawing/2014/main" val="3560608822"/>
                  </a:ext>
                </a:extLst>
              </a:tr>
              <a:tr h="483797">
                <a:tc>
                  <a:txBody>
                    <a:bodyPr/>
                    <a:lstStyle/>
                    <a:p>
                      <a:endParaRPr kumimoji="1" lang="ja-JP" altLang="en-US"/>
                    </a:p>
                  </a:txBody>
                  <a:tcPr/>
                </a:tc>
                <a:tc>
                  <a:txBody>
                    <a:bodyPr/>
                    <a:lstStyle/>
                    <a:p>
                      <a:endParaRPr kumimoji="1" lang="ja-JP" altLang="en-US"/>
                    </a:p>
                  </a:txBody>
                  <a:tcPr/>
                </a:tc>
                <a:extLst>
                  <a:ext uri="{0D108BD9-81ED-4DB2-BD59-A6C34878D82A}">
                    <a16:rowId xmlns:a16="http://schemas.microsoft.com/office/drawing/2014/main" val="3406408580"/>
                  </a:ext>
                </a:extLst>
              </a:tr>
              <a:tr h="483797">
                <a:tc>
                  <a:txBody>
                    <a:bodyPr/>
                    <a:lstStyle/>
                    <a:p>
                      <a:endParaRPr kumimoji="1" lang="ja-JP" altLang="en-US"/>
                    </a:p>
                  </a:txBody>
                  <a:tcPr/>
                </a:tc>
                <a:tc>
                  <a:txBody>
                    <a:bodyPr/>
                    <a:lstStyle/>
                    <a:p>
                      <a:endParaRPr kumimoji="1" lang="ja-JP" altLang="en-US"/>
                    </a:p>
                  </a:txBody>
                  <a:tcPr/>
                </a:tc>
                <a:extLst>
                  <a:ext uri="{0D108BD9-81ED-4DB2-BD59-A6C34878D82A}">
                    <a16:rowId xmlns:a16="http://schemas.microsoft.com/office/drawing/2014/main" val="4044889400"/>
                  </a:ext>
                </a:extLst>
              </a:tr>
              <a:tr h="483797">
                <a:tc>
                  <a:txBody>
                    <a:bodyPr/>
                    <a:lstStyle/>
                    <a:p>
                      <a:endParaRPr kumimoji="1" lang="ja-JP" altLang="en-US"/>
                    </a:p>
                  </a:txBody>
                  <a:tcPr/>
                </a:tc>
                <a:tc>
                  <a:txBody>
                    <a:bodyPr/>
                    <a:lstStyle/>
                    <a:p>
                      <a:endParaRPr kumimoji="1" lang="ja-JP" altLang="en-US"/>
                    </a:p>
                  </a:txBody>
                  <a:tcPr/>
                </a:tc>
                <a:extLst>
                  <a:ext uri="{0D108BD9-81ED-4DB2-BD59-A6C34878D82A}">
                    <a16:rowId xmlns:a16="http://schemas.microsoft.com/office/drawing/2014/main" val="1364237038"/>
                  </a:ext>
                </a:extLst>
              </a:tr>
              <a:tr h="483797">
                <a:tc>
                  <a:txBody>
                    <a:bodyPr/>
                    <a:lstStyle/>
                    <a:p>
                      <a:endParaRPr kumimoji="1" lang="ja-JP" altLang="en-US"/>
                    </a:p>
                  </a:txBody>
                  <a:tcPr/>
                </a:tc>
                <a:tc>
                  <a:txBody>
                    <a:bodyPr/>
                    <a:lstStyle/>
                    <a:p>
                      <a:endParaRPr kumimoji="1" lang="ja-JP" altLang="en-US"/>
                    </a:p>
                  </a:txBody>
                  <a:tcPr/>
                </a:tc>
                <a:extLst>
                  <a:ext uri="{0D108BD9-81ED-4DB2-BD59-A6C34878D82A}">
                    <a16:rowId xmlns:a16="http://schemas.microsoft.com/office/drawing/2014/main" val="3223143080"/>
                  </a:ext>
                </a:extLst>
              </a:tr>
              <a:tr h="483797">
                <a:tc>
                  <a:txBody>
                    <a:bodyPr/>
                    <a:lstStyle/>
                    <a:p>
                      <a:endParaRPr kumimoji="1" lang="ja-JP" altLang="en-US"/>
                    </a:p>
                  </a:txBody>
                  <a:tcPr/>
                </a:tc>
                <a:tc>
                  <a:txBody>
                    <a:bodyPr/>
                    <a:lstStyle/>
                    <a:p>
                      <a:endParaRPr kumimoji="1" lang="ja-JP" altLang="en-US"/>
                    </a:p>
                  </a:txBody>
                  <a:tcPr/>
                </a:tc>
                <a:extLst>
                  <a:ext uri="{0D108BD9-81ED-4DB2-BD59-A6C34878D82A}">
                    <a16:rowId xmlns:a16="http://schemas.microsoft.com/office/drawing/2014/main" val="572257019"/>
                  </a:ext>
                </a:extLst>
              </a:tr>
            </a:tbl>
          </a:graphicData>
        </a:graphic>
      </p:graphicFrame>
      <p:sp>
        <p:nvSpPr>
          <p:cNvPr id="21" name="テキスト ボックス 20">
            <a:extLst>
              <a:ext uri="{FF2B5EF4-FFF2-40B4-BE49-F238E27FC236}">
                <a16:creationId xmlns:a16="http://schemas.microsoft.com/office/drawing/2014/main" id="{9D2CC907-6DF6-D041-AD7C-DDF67FB0FFEE}"/>
              </a:ext>
            </a:extLst>
          </p:cNvPr>
          <p:cNvSpPr txBox="1"/>
          <p:nvPr/>
        </p:nvSpPr>
        <p:spPr>
          <a:xfrm>
            <a:off x="0" y="1450672"/>
            <a:ext cx="1291280" cy="400110"/>
          </a:xfrm>
          <a:prstGeom prst="rect">
            <a:avLst/>
          </a:prstGeom>
          <a:noFill/>
          <a:ln w="19050">
            <a:solidFill>
              <a:srgbClr val="00B0F0"/>
            </a:solidFill>
          </a:ln>
        </p:spPr>
        <p:txBody>
          <a:bodyPr wrap="square">
            <a:spAutoFit/>
          </a:bodyPr>
          <a:lstStyle/>
          <a:p>
            <a:r>
              <a:rPr lang="ja-JP" altLang="en-US" sz="2000"/>
              <a:t>患者</a:t>
            </a:r>
            <a:r>
              <a:rPr lang="en-US" altLang="ja-JP" sz="2000" dirty="0"/>
              <a:t>pt_1</a:t>
            </a:r>
          </a:p>
        </p:txBody>
      </p:sp>
      <p:sp>
        <p:nvSpPr>
          <p:cNvPr id="22" name="テキスト ボックス 21">
            <a:extLst>
              <a:ext uri="{FF2B5EF4-FFF2-40B4-BE49-F238E27FC236}">
                <a16:creationId xmlns:a16="http://schemas.microsoft.com/office/drawing/2014/main" id="{350E3BEF-5CE0-6D14-4C8D-2A2F781E1AE5}"/>
              </a:ext>
            </a:extLst>
          </p:cNvPr>
          <p:cNvSpPr txBox="1"/>
          <p:nvPr/>
        </p:nvSpPr>
        <p:spPr>
          <a:xfrm>
            <a:off x="0" y="1914034"/>
            <a:ext cx="1291280" cy="400110"/>
          </a:xfrm>
          <a:prstGeom prst="rect">
            <a:avLst/>
          </a:prstGeom>
          <a:noFill/>
          <a:ln w="19050">
            <a:solidFill>
              <a:srgbClr val="00B0F0"/>
            </a:solidFill>
          </a:ln>
        </p:spPr>
        <p:txBody>
          <a:bodyPr wrap="square">
            <a:spAutoFit/>
          </a:bodyPr>
          <a:lstStyle/>
          <a:p>
            <a:r>
              <a:rPr lang="ja-JP" altLang="en-US" sz="2000"/>
              <a:t>患者</a:t>
            </a:r>
            <a:r>
              <a:rPr lang="en-US" altLang="ja-JP" sz="2000" dirty="0"/>
              <a:t>pt_2</a:t>
            </a:r>
          </a:p>
        </p:txBody>
      </p:sp>
      <p:sp>
        <p:nvSpPr>
          <p:cNvPr id="18" name="テキスト ボックス 17">
            <a:extLst>
              <a:ext uri="{FF2B5EF4-FFF2-40B4-BE49-F238E27FC236}">
                <a16:creationId xmlns:a16="http://schemas.microsoft.com/office/drawing/2014/main" id="{BA75DC80-D141-F780-4B7B-91A7E5C1C34A}"/>
              </a:ext>
            </a:extLst>
          </p:cNvPr>
          <p:cNvSpPr txBox="1"/>
          <p:nvPr/>
        </p:nvSpPr>
        <p:spPr>
          <a:xfrm>
            <a:off x="1443294" y="931292"/>
            <a:ext cx="992665" cy="400110"/>
          </a:xfrm>
          <a:prstGeom prst="rect">
            <a:avLst/>
          </a:prstGeom>
          <a:solidFill>
            <a:schemeClr val="bg1"/>
          </a:solidFill>
          <a:ln w="19050">
            <a:solidFill>
              <a:srgbClr val="00B0F0"/>
            </a:solidFill>
          </a:ln>
        </p:spPr>
        <p:txBody>
          <a:bodyPr wrap="square">
            <a:spAutoFit/>
          </a:bodyPr>
          <a:lstStyle/>
          <a:p>
            <a:pPr algn="ctr"/>
            <a:r>
              <a:rPr lang="ja-JP" altLang="en-US" sz="2000"/>
              <a:t>横軸</a:t>
            </a:r>
            <a:r>
              <a:rPr lang="en-US" altLang="ja-JP" sz="2000" dirty="0"/>
              <a:t>x</a:t>
            </a:r>
            <a:endParaRPr lang="ja-JP" altLang="en-US" sz="2000" dirty="0"/>
          </a:p>
        </p:txBody>
      </p:sp>
      <p:sp>
        <p:nvSpPr>
          <p:cNvPr id="19" name="テキスト ボックス 18">
            <a:extLst>
              <a:ext uri="{FF2B5EF4-FFF2-40B4-BE49-F238E27FC236}">
                <a16:creationId xmlns:a16="http://schemas.microsoft.com/office/drawing/2014/main" id="{040E8AC3-AD0F-9693-2DA3-DE0EE9FFED0F}"/>
              </a:ext>
            </a:extLst>
          </p:cNvPr>
          <p:cNvSpPr txBox="1"/>
          <p:nvPr/>
        </p:nvSpPr>
        <p:spPr>
          <a:xfrm>
            <a:off x="2611077" y="931292"/>
            <a:ext cx="992665" cy="400110"/>
          </a:xfrm>
          <a:prstGeom prst="rect">
            <a:avLst/>
          </a:prstGeom>
          <a:solidFill>
            <a:schemeClr val="bg1"/>
          </a:solidFill>
          <a:ln w="19050">
            <a:solidFill>
              <a:srgbClr val="00B0F0"/>
            </a:solidFill>
          </a:ln>
        </p:spPr>
        <p:txBody>
          <a:bodyPr wrap="square">
            <a:spAutoFit/>
          </a:bodyPr>
          <a:lstStyle/>
          <a:p>
            <a:pPr algn="ctr"/>
            <a:r>
              <a:rPr lang="ja-JP" altLang="en-US" sz="2000"/>
              <a:t>縦軸</a:t>
            </a:r>
            <a:r>
              <a:rPr lang="en-US" altLang="ja-JP" sz="2000" dirty="0"/>
              <a:t>y</a:t>
            </a:r>
          </a:p>
        </p:txBody>
      </p:sp>
      <p:sp>
        <p:nvSpPr>
          <p:cNvPr id="4" name="テキスト ボックス 3">
            <a:extLst>
              <a:ext uri="{FF2B5EF4-FFF2-40B4-BE49-F238E27FC236}">
                <a16:creationId xmlns:a16="http://schemas.microsoft.com/office/drawing/2014/main" id="{D30F8BDD-6843-7984-DC1C-E28F3D8132E3}"/>
              </a:ext>
            </a:extLst>
          </p:cNvPr>
          <p:cNvSpPr txBox="1"/>
          <p:nvPr/>
        </p:nvSpPr>
        <p:spPr>
          <a:xfrm>
            <a:off x="3865358" y="921998"/>
            <a:ext cx="992665" cy="400110"/>
          </a:xfrm>
          <a:prstGeom prst="rect">
            <a:avLst/>
          </a:prstGeom>
          <a:solidFill>
            <a:schemeClr val="bg1"/>
          </a:solidFill>
          <a:ln w="19050">
            <a:solidFill>
              <a:srgbClr val="00B0F0"/>
            </a:solidFill>
          </a:ln>
        </p:spPr>
        <p:txBody>
          <a:bodyPr wrap="square">
            <a:spAutoFit/>
          </a:bodyPr>
          <a:lstStyle/>
          <a:p>
            <a:pPr algn="ctr"/>
            <a:r>
              <a:rPr lang="ja-JP" altLang="en-US" sz="2000"/>
              <a:t>縦軸</a:t>
            </a:r>
            <a:r>
              <a:rPr lang="en-US" altLang="ja-JP" sz="2000" dirty="0"/>
              <a:t>y</a:t>
            </a:r>
          </a:p>
        </p:txBody>
      </p:sp>
      <p:sp>
        <p:nvSpPr>
          <p:cNvPr id="11" name="テキスト ボックス 10">
            <a:extLst>
              <a:ext uri="{FF2B5EF4-FFF2-40B4-BE49-F238E27FC236}">
                <a16:creationId xmlns:a16="http://schemas.microsoft.com/office/drawing/2014/main" id="{7028655A-8893-23C5-7D85-6BCF5F8B7882}"/>
              </a:ext>
            </a:extLst>
          </p:cNvPr>
          <p:cNvSpPr txBox="1"/>
          <p:nvPr/>
        </p:nvSpPr>
        <p:spPr>
          <a:xfrm>
            <a:off x="4948550" y="921998"/>
            <a:ext cx="1653957" cy="400110"/>
          </a:xfrm>
          <a:prstGeom prst="rect">
            <a:avLst/>
          </a:prstGeom>
          <a:noFill/>
          <a:ln>
            <a:solidFill>
              <a:srgbClr val="FF0000"/>
            </a:solidFill>
          </a:ln>
        </p:spPr>
        <p:txBody>
          <a:bodyPr wrap="square">
            <a:spAutoFit/>
          </a:bodyPr>
          <a:lstStyle/>
          <a:p>
            <a:r>
              <a:rPr lang="ja-JP" altLang="en-US" sz="2000" b="0" i="0" dirty="0">
                <a:solidFill>
                  <a:srgbClr val="212121"/>
                </a:solidFill>
                <a:effectLst/>
                <a:latin typeface="Roboto" panose="02000000000000000000" pitchFamily="2" charset="0"/>
              </a:rPr>
              <a:t>コード</a:t>
            </a:r>
            <a:r>
              <a:rPr lang="en-US" altLang="ja-JP" sz="2000" b="0" i="0" dirty="0">
                <a:solidFill>
                  <a:srgbClr val="212121"/>
                </a:solidFill>
                <a:effectLst/>
                <a:latin typeface="Roboto" panose="02000000000000000000" pitchFamily="2" charset="0"/>
              </a:rPr>
              <a:t>13-2</a:t>
            </a:r>
            <a:endParaRPr lang="en" altLang="ja-JP" sz="2000" b="0" dirty="0">
              <a:solidFill>
                <a:srgbClr val="000000"/>
              </a:solidFill>
              <a:effectLst/>
              <a:latin typeface="Courier New" panose="02070309020205020404" pitchFamily="49" charset="0"/>
            </a:endParaRPr>
          </a:p>
        </p:txBody>
      </p:sp>
      <p:sp>
        <p:nvSpPr>
          <p:cNvPr id="7" name="テキスト ボックス 6">
            <a:extLst>
              <a:ext uri="{FF2B5EF4-FFF2-40B4-BE49-F238E27FC236}">
                <a16:creationId xmlns:a16="http://schemas.microsoft.com/office/drawing/2014/main" id="{1DC4F55A-F3BD-5221-303A-EBF86A450E5C}"/>
              </a:ext>
            </a:extLst>
          </p:cNvPr>
          <p:cNvSpPr txBox="1"/>
          <p:nvPr/>
        </p:nvSpPr>
        <p:spPr>
          <a:xfrm>
            <a:off x="3865357" y="1415079"/>
            <a:ext cx="7328495" cy="707886"/>
          </a:xfrm>
          <a:prstGeom prst="rect">
            <a:avLst/>
          </a:prstGeom>
          <a:noFill/>
        </p:spPr>
        <p:txBody>
          <a:bodyPr wrap="square">
            <a:spAutoFit/>
          </a:bodyPr>
          <a:lstStyle/>
          <a:p>
            <a:r>
              <a:rPr lang="en" altLang="ja-JP" sz="2000" b="0" dirty="0">
                <a:solidFill>
                  <a:srgbClr val="000000"/>
                </a:solidFill>
                <a:effectLst/>
                <a:latin typeface="Courier New" panose="02070309020205020404" pitchFamily="49" charset="0"/>
              </a:rPr>
              <a:t>y = </a:t>
            </a:r>
            <a:r>
              <a:rPr lang="en" altLang="ja-JP" sz="2000" dirty="0" err="1">
                <a:solidFill>
                  <a:srgbClr val="000000"/>
                </a:solidFill>
                <a:latin typeface="Courier New" panose="02070309020205020404" pitchFamily="49" charset="0"/>
              </a:rPr>
              <a:t>k</a:t>
            </a:r>
            <a:r>
              <a:rPr lang="en" altLang="ja-JP" sz="2000" b="0" dirty="0" err="1">
                <a:solidFill>
                  <a:srgbClr val="000000"/>
                </a:solidFill>
                <a:effectLst/>
                <a:latin typeface="Courier New" panose="02070309020205020404" pitchFamily="49" charset="0"/>
              </a:rPr>
              <a:t>list.groupby</a:t>
            </a:r>
            <a:r>
              <a:rPr lang="en" altLang="ja-JP" sz="2000" b="0" dirty="0">
                <a:solidFill>
                  <a:srgbClr val="000000"/>
                </a:solidFill>
                <a:effectLst/>
                <a:latin typeface="Courier New" panose="02070309020205020404" pitchFamily="49" charset="0"/>
              </a:rPr>
              <a:t>(</a:t>
            </a:r>
            <a:r>
              <a:rPr lang="en-US" altLang="ja-JP" sz="2000" dirty="0">
                <a:ea typeface="游ゴシック"/>
              </a:rPr>
              <a:t>'</a:t>
            </a:r>
            <a:r>
              <a:rPr lang="en" altLang="ja-JP" sz="2000" b="0" dirty="0">
                <a:solidFill>
                  <a:srgbClr val="A31515"/>
                </a:solidFill>
                <a:effectLst/>
                <a:latin typeface="Courier New" panose="02070309020205020404" pitchFamily="49" charset="0"/>
              </a:rPr>
              <a:t>id</a:t>
            </a:r>
            <a:r>
              <a:rPr lang="en-US" altLang="ja-JP" sz="2000" dirty="0">
                <a:ea typeface="游ゴシック"/>
              </a:rPr>
              <a:t>'</a:t>
            </a:r>
            <a:r>
              <a:rPr lang="en" altLang="ja-JP" sz="2000" b="0" dirty="0">
                <a:solidFill>
                  <a:srgbClr val="000000"/>
                </a:solidFill>
                <a:effectLst/>
                <a:latin typeface="Courier New" panose="02070309020205020404" pitchFamily="49" charset="0"/>
              </a:rPr>
              <a:t>)[</a:t>
            </a:r>
            <a:r>
              <a:rPr lang="en-US" altLang="ja-JP" sz="2000" dirty="0">
                <a:ea typeface="游ゴシック"/>
              </a:rPr>
              <a:t>'</a:t>
            </a:r>
            <a:r>
              <a:rPr lang="en" altLang="ja-JP" sz="2000" b="0" dirty="0">
                <a:solidFill>
                  <a:srgbClr val="A31515"/>
                </a:solidFill>
                <a:effectLst/>
                <a:latin typeface="Courier New" panose="02070309020205020404" pitchFamily="49" charset="0"/>
              </a:rPr>
              <a:t>tooth exist</a:t>
            </a:r>
            <a:r>
              <a:rPr lang="en-US" altLang="ja-JP" sz="2000" dirty="0">
                <a:ea typeface="游ゴシック"/>
              </a:rPr>
              <a:t>'</a:t>
            </a:r>
            <a:r>
              <a:rPr lang="en" altLang="ja-JP" sz="2000" b="0" dirty="0">
                <a:solidFill>
                  <a:srgbClr val="000000"/>
                </a:solidFill>
                <a:effectLst/>
                <a:latin typeface="Courier New" panose="02070309020205020404" pitchFamily="49" charset="0"/>
              </a:rPr>
              <a:t>].</a:t>
            </a:r>
            <a:r>
              <a:rPr lang="en" altLang="ja-JP" sz="2000" b="0" dirty="0">
                <a:solidFill>
                  <a:srgbClr val="795E26"/>
                </a:solidFill>
                <a:effectLst/>
                <a:latin typeface="Courier New" panose="02070309020205020404" pitchFamily="49" charset="0"/>
              </a:rPr>
              <a:t>sum</a:t>
            </a:r>
            <a:r>
              <a:rPr lang="en" altLang="ja-JP" sz="2000" b="0" dirty="0">
                <a:solidFill>
                  <a:srgbClr val="000000"/>
                </a:solidFill>
                <a:effectLst/>
                <a:latin typeface="Courier New" panose="02070309020205020404" pitchFamily="49" charset="0"/>
              </a:rPr>
              <a:t>()</a:t>
            </a:r>
          </a:p>
          <a:p>
            <a:r>
              <a:rPr lang="en" altLang="ja-JP" sz="2000" b="0" dirty="0">
                <a:solidFill>
                  <a:srgbClr val="795E26"/>
                </a:solidFill>
                <a:effectLst/>
                <a:latin typeface="Courier New" panose="02070309020205020404" pitchFamily="49" charset="0"/>
              </a:rPr>
              <a:t>print</a:t>
            </a:r>
            <a:r>
              <a:rPr lang="en" altLang="ja-JP" sz="2000" b="0" dirty="0">
                <a:solidFill>
                  <a:srgbClr val="000000"/>
                </a:solidFill>
                <a:effectLst/>
                <a:latin typeface="Courier New" panose="02070309020205020404" pitchFamily="49" charset="0"/>
              </a:rPr>
              <a:t>(y)</a:t>
            </a:r>
          </a:p>
        </p:txBody>
      </p:sp>
      <p:pic>
        <p:nvPicPr>
          <p:cNvPr id="12" name="図 11">
            <a:extLst>
              <a:ext uri="{FF2B5EF4-FFF2-40B4-BE49-F238E27FC236}">
                <a16:creationId xmlns:a16="http://schemas.microsoft.com/office/drawing/2014/main" id="{E61CF0DB-DBF5-ECCE-77C7-BA992307F060}"/>
              </a:ext>
            </a:extLst>
          </p:cNvPr>
          <p:cNvPicPr>
            <a:picLocks noChangeAspect="1"/>
          </p:cNvPicPr>
          <p:nvPr/>
        </p:nvPicPr>
        <p:blipFill>
          <a:blip r:embed="rId2"/>
          <a:stretch>
            <a:fillRect/>
          </a:stretch>
        </p:blipFill>
        <p:spPr>
          <a:xfrm>
            <a:off x="3892436" y="2121249"/>
            <a:ext cx="5918797" cy="3803724"/>
          </a:xfrm>
          <a:prstGeom prst="rect">
            <a:avLst/>
          </a:prstGeom>
        </p:spPr>
      </p:pic>
      <p:sp>
        <p:nvSpPr>
          <p:cNvPr id="14" name="正方形/長方形 13">
            <a:extLst>
              <a:ext uri="{FF2B5EF4-FFF2-40B4-BE49-F238E27FC236}">
                <a16:creationId xmlns:a16="http://schemas.microsoft.com/office/drawing/2014/main" id="{E24F8EEF-75C5-E4BD-B1EE-91B0E06700AD}"/>
              </a:ext>
            </a:extLst>
          </p:cNvPr>
          <p:cNvSpPr/>
          <p:nvPr/>
        </p:nvSpPr>
        <p:spPr>
          <a:xfrm>
            <a:off x="5494046" y="2497592"/>
            <a:ext cx="1015884" cy="3088118"/>
          </a:xfrm>
          <a:prstGeom prst="rect">
            <a:avLst/>
          </a:prstGeom>
          <a:no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5" name="正方形/長方形 14">
            <a:extLst>
              <a:ext uri="{FF2B5EF4-FFF2-40B4-BE49-F238E27FC236}">
                <a16:creationId xmlns:a16="http://schemas.microsoft.com/office/drawing/2014/main" id="{F8823C76-3617-827C-5EF0-0DE733772C05}"/>
              </a:ext>
            </a:extLst>
          </p:cNvPr>
          <p:cNvSpPr/>
          <p:nvPr/>
        </p:nvSpPr>
        <p:spPr>
          <a:xfrm>
            <a:off x="4464550" y="5602200"/>
            <a:ext cx="2045380" cy="322773"/>
          </a:xfrm>
          <a:prstGeom prst="rect">
            <a:avLst/>
          </a:prstGeom>
          <a:no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6" name="右矢印 11">
            <a:extLst>
              <a:ext uri="{FF2B5EF4-FFF2-40B4-BE49-F238E27FC236}">
                <a16:creationId xmlns:a16="http://schemas.microsoft.com/office/drawing/2014/main" id="{B5592F57-0EF0-8463-0090-4C71DF38CBE1}"/>
              </a:ext>
            </a:extLst>
          </p:cNvPr>
          <p:cNvSpPr/>
          <p:nvPr/>
        </p:nvSpPr>
        <p:spPr>
          <a:xfrm>
            <a:off x="9890080" y="5364663"/>
            <a:ext cx="1400191" cy="1331339"/>
          </a:xfrm>
          <a:prstGeom prst="rightArrow">
            <a:avLst/>
          </a:prstGeom>
          <a:solidFill>
            <a:schemeClr val="bg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en-US" altLang="ja-JP" sz="2400" b="1" dirty="0" err="1">
                <a:solidFill>
                  <a:schemeClr val="tx1"/>
                </a:solidFill>
              </a:rPr>
              <a:t>Colab</a:t>
            </a:r>
            <a:endParaRPr kumimoji="1" lang="ja-JP" altLang="en-US" sz="2400" b="1" dirty="0">
              <a:solidFill>
                <a:schemeClr val="tx1"/>
              </a:solidFill>
            </a:endParaRPr>
          </a:p>
        </p:txBody>
      </p:sp>
      <p:sp>
        <p:nvSpPr>
          <p:cNvPr id="6" name="テキスト ボックス 5">
            <a:extLst>
              <a:ext uri="{FF2B5EF4-FFF2-40B4-BE49-F238E27FC236}">
                <a16:creationId xmlns:a16="http://schemas.microsoft.com/office/drawing/2014/main" id="{2E3C36EC-EF02-7FFE-FF42-41ED3406D527}"/>
              </a:ext>
            </a:extLst>
          </p:cNvPr>
          <p:cNvSpPr txBox="1"/>
          <p:nvPr/>
        </p:nvSpPr>
        <p:spPr>
          <a:xfrm>
            <a:off x="1" y="0"/>
            <a:ext cx="6763870" cy="369332"/>
          </a:xfrm>
          <a:prstGeom prst="rect">
            <a:avLst/>
          </a:prstGeom>
          <a:solidFill>
            <a:schemeClr val="accent4">
              <a:lumMod val="20000"/>
              <a:lumOff val="80000"/>
            </a:schemeClr>
          </a:solidFill>
        </p:spPr>
        <p:txBody>
          <a:bodyPr wrap="square" rtlCol="0">
            <a:spAutoFit/>
          </a:bodyPr>
          <a:lstStyle>
            <a:defPPr>
              <a:defRPr lang="ja-JP"/>
            </a:defPPr>
            <a:lvl1pPr indent="0">
              <a:buNone/>
              <a:defRPr b="1"/>
            </a:lvl1pPr>
          </a:lstStyle>
          <a:p>
            <a:r>
              <a:rPr lang="ja-JP" altLang="en-US" dirty="0"/>
              <a:t>データクレンジングとデータの可視化</a:t>
            </a:r>
          </a:p>
        </p:txBody>
      </p:sp>
      <p:sp>
        <p:nvSpPr>
          <p:cNvPr id="8" name="テキスト ボックス 7">
            <a:extLst>
              <a:ext uri="{FF2B5EF4-FFF2-40B4-BE49-F238E27FC236}">
                <a16:creationId xmlns:a16="http://schemas.microsoft.com/office/drawing/2014/main" id="{EADB756C-6671-C47D-5B94-5BCD1AC47CE1}"/>
              </a:ext>
            </a:extLst>
          </p:cNvPr>
          <p:cNvSpPr txBox="1"/>
          <p:nvPr/>
        </p:nvSpPr>
        <p:spPr>
          <a:xfrm>
            <a:off x="4044293" y="7985"/>
            <a:ext cx="2558214" cy="400110"/>
          </a:xfrm>
          <a:prstGeom prst="rect">
            <a:avLst/>
          </a:prstGeom>
          <a:noFill/>
          <a:ln w="19050">
            <a:solidFill>
              <a:srgbClr val="00B0F0"/>
            </a:solidFill>
          </a:ln>
        </p:spPr>
        <p:txBody>
          <a:bodyPr wrap="square">
            <a:spAutoFit/>
          </a:bodyPr>
          <a:lstStyle/>
          <a:p>
            <a:r>
              <a:rPr lang="ja-JP" altLang="en-US" sz="2000"/>
              <a:t>散布図を作成します</a:t>
            </a:r>
            <a:endParaRPr lang="ja-JP" altLang="en-US" sz="2000" dirty="0"/>
          </a:p>
        </p:txBody>
      </p:sp>
    </p:spTree>
    <p:extLst>
      <p:ext uri="{BB962C8B-B14F-4D97-AF65-F5344CB8AC3E}">
        <p14:creationId xmlns:p14="http://schemas.microsoft.com/office/powerpoint/2010/main" val="269032842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6990407-745F-0E0F-0F18-59B8C21B6261}"/>
            </a:ext>
          </a:extLst>
        </p:cNvPr>
        <p:cNvGrpSpPr/>
        <p:nvPr/>
      </p:nvGrpSpPr>
      <p:grpSpPr>
        <a:xfrm>
          <a:off x="0" y="0"/>
          <a:ext cx="0" cy="0"/>
          <a:chOff x="0" y="0"/>
          <a:chExt cx="0" cy="0"/>
        </a:xfrm>
      </p:grpSpPr>
      <p:pic>
        <p:nvPicPr>
          <p:cNvPr id="4" name="図 3">
            <a:extLst>
              <a:ext uri="{FF2B5EF4-FFF2-40B4-BE49-F238E27FC236}">
                <a16:creationId xmlns:a16="http://schemas.microsoft.com/office/drawing/2014/main" id="{E0EA688A-0BD7-8C2C-48DB-C2717FF45D1C}"/>
              </a:ext>
            </a:extLst>
          </p:cNvPr>
          <p:cNvPicPr>
            <a:picLocks noChangeAspect="1"/>
          </p:cNvPicPr>
          <p:nvPr/>
        </p:nvPicPr>
        <p:blipFill>
          <a:blip r:embed="rId2"/>
          <a:stretch>
            <a:fillRect/>
          </a:stretch>
        </p:blipFill>
        <p:spPr>
          <a:xfrm>
            <a:off x="1009918" y="1219175"/>
            <a:ext cx="5443319" cy="5637112"/>
          </a:xfrm>
          <a:prstGeom prst="rect">
            <a:avLst/>
          </a:prstGeom>
        </p:spPr>
      </p:pic>
      <p:sp>
        <p:nvSpPr>
          <p:cNvPr id="14" name="テキスト ボックス 13">
            <a:extLst>
              <a:ext uri="{FF2B5EF4-FFF2-40B4-BE49-F238E27FC236}">
                <a16:creationId xmlns:a16="http://schemas.microsoft.com/office/drawing/2014/main" id="{25661107-13DA-AD41-DCBB-CE5576C3A35E}"/>
              </a:ext>
            </a:extLst>
          </p:cNvPr>
          <p:cNvSpPr txBox="1"/>
          <p:nvPr/>
        </p:nvSpPr>
        <p:spPr>
          <a:xfrm>
            <a:off x="2165544" y="864405"/>
            <a:ext cx="1120015" cy="369332"/>
          </a:xfrm>
          <a:prstGeom prst="rect">
            <a:avLst/>
          </a:prstGeom>
          <a:solidFill>
            <a:schemeClr val="bg1"/>
          </a:solidFill>
          <a:ln>
            <a:solidFill>
              <a:schemeClr val="tx1"/>
            </a:solidFill>
          </a:ln>
        </p:spPr>
        <p:txBody>
          <a:bodyPr wrap="square" rtlCol="0">
            <a:spAutoFit/>
          </a:bodyPr>
          <a:lstStyle>
            <a:defPPr>
              <a:defRPr lang="ja-JP"/>
            </a:defPPr>
            <a:lvl1pPr algn="just">
              <a:defRPr b="1"/>
            </a:lvl1pPr>
          </a:lstStyle>
          <a:p>
            <a:r>
              <a:rPr lang="ja-JP" altLang="en-US" dirty="0"/>
              <a:t>歯の部位</a:t>
            </a:r>
          </a:p>
        </p:txBody>
      </p:sp>
      <p:sp>
        <p:nvSpPr>
          <p:cNvPr id="20" name="正方形/長方形 19">
            <a:extLst>
              <a:ext uri="{FF2B5EF4-FFF2-40B4-BE49-F238E27FC236}">
                <a16:creationId xmlns:a16="http://schemas.microsoft.com/office/drawing/2014/main" id="{59200F6E-5F02-14ED-3BDC-D021A2E81E71}"/>
              </a:ext>
            </a:extLst>
          </p:cNvPr>
          <p:cNvSpPr/>
          <p:nvPr/>
        </p:nvSpPr>
        <p:spPr>
          <a:xfrm>
            <a:off x="3486540" y="1461093"/>
            <a:ext cx="1069778" cy="5339758"/>
          </a:xfrm>
          <a:prstGeom prst="rect">
            <a:avLst/>
          </a:prstGeom>
          <a:noFill/>
          <a:ln w="28575">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6" name="スライド番号プレースホルダー 25">
            <a:extLst>
              <a:ext uri="{FF2B5EF4-FFF2-40B4-BE49-F238E27FC236}">
                <a16:creationId xmlns:a16="http://schemas.microsoft.com/office/drawing/2014/main" id="{8C229981-6E08-132D-2A75-02810D20AD6E}"/>
              </a:ext>
            </a:extLst>
          </p:cNvPr>
          <p:cNvSpPr>
            <a:spLocks noGrp="1"/>
          </p:cNvSpPr>
          <p:nvPr>
            <p:ph type="sldNum" sz="quarter" idx="12"/>
          </p:nvPr>
        </p:nvSpPr>
        <p:spPr/>
        <p:txBody>
          <a:bodyPr/>
          <a:lstStyle/>
          <a:p>
            <a:fld id="{D0DED96A-F066-47E4-9553-675BF6234992}" type="slidenum">
              <a:rPr kumimoji="1" lang="ja-JP" altLang="en-US" smtClean="0"/>
              <a:t>5</a:t>
            </a:fld>
            <a:endParaRPr kumimoji="1" lang="ja-JP" altLang="en-US"/>
          </a:p>
        </p:txBody>
      </p:sp>
      <p:grpSp>
        <p:nvGrpSpPr>
          <p:cNvPr id="63" name="グループ化 62">
            <a:extLst>
              <a:ext uri="{FF2B5EF4-FFF2-40B4-BE49-F238E27FC236}">
                <a16:creationId xmlns:a16="http://schemas.microsoft.com/office/drawing/2014/main" id="{D714D7FD-AEA9-3AE0-8758-9FEFB71A5463}"/>
              </a:ext>
            </a:extLst>
          </p:cNvPr>
          <p:cNvGrpSpPr/>
          <p:nvPr/>
        </p:nvGrpSpPr>
        <p:grpSpPr>
          <a:xfrm>
            <a:off x="56594" y="57150"/>
            <a:ext cx="6014224" cy="714762"/>
            <a:chOff x="1066244" y="30777"/>
            <a:chExt cx="6014224" cy="714762"/>
          </a:xfrm>
        </p:grpSpPr>
        <p:sp>
          <p:nvSpPr>
            <p:cNvPr id="2048" name="テキスト ボックス 2047">
              <a:extLst>
                <a:ext uri="{FF2B5EF4-FFF2-40B4-BE49-F238E27FC236}">
                  <a16:creationId xmlns:a16="http://schemas.microsoft.com/office/drawing/2014/main" id="{BCBFF522-5368-AAF0-5BC1-9AF8287F741C}"/>
                </a:ext>
              </a:extLst>
            </p:cNvPr>
            <p:cNvSpPr txBox="1"/>
            <p:nvPr/>
          </p:nvSpPr>
          <p:spPr>
            <a:xfrm>
              <a:off x="1066244" y="30777"/>
              <a:ext cx="6014224" cy="400110"/>
            </a:xfrm>
            <a:prstGeom prst="rect">
              <a:avLst/>
            </a:prstGeom>
            <a:solidFill>
              <a:schemeClr val="accent4">
                <a:lumMod val="20000"/>
                <a:lumOff val="80000"/>
              </a:schemeClr>
            </a:solidFill>
          </p:spPr>
          <p:txBody>
            <a:bodyPr wrap="square" rtlCol="0">
              <a:spAutoFit/>
            </a:bodyPr>
            <a:lstStyle>
              <a:defPPr>
                <a:defRPr lang="ja-JP"/>
              </a:defPPr>
              <a:lvl1pPr indent="0">
                <a:buNone/>
                <a:defRPr b="1"/>
              </a:lvl1pPr>
            </a:lstStyle>
            <a:p>
              <a:r>
                <a:rPr lang="ja-JP" altLang="en-US" dirty="0"/>
                <a:t>患者の歯に</a:t>
              </a:r>
              <a:r>
                <a:rPr lang="ja-JP" altLang="en-US" sz="2000" dirty="0"/>
                <a:t>関する</a:t>
              </a:r>
              <a:r>
                <a:rPr lang="ja-JP" altLang="en-US" dirty="0"/>
                <a:t>病院のリアルワールドデータの説明</a:t>
              </a:r>
            </a:p>
          </p:txBody>
        </p:sp>
        <p:sp>
          <p:nvSpPr>
            <p:cNvPr id="2049" name="テキスト ボックス 2048">
              <a:extLst>
                <a:ext uri="{FF2B5EF4-FFF2-40B4-BE49-F238E27FC236}">
                  <a16:creationId xmlns:a16="http://schemas.microsoft.com/office/drawing/2014/main" id="{264B248B-AAF6-8B0C-7E03-7CD204F75DA7}"/>
                </a:ext>
              </a:extLst>
            </p:cNvPr>
            <p:cNvSpPr txBox="1"/>
            <p:nvPr/>
          </p:nvSpPr>
          <p:spPr>
            <a:xfrm>
              <a:off x="3700091" y="345429"/>
              <a:ext cx="1468243" cy="400110"/>
            </a:xfrm>
            <a:prstGeom prst="rect">
              <a:avLst/>
            </a:prstGeom>
            <a:solidFill>
              <a:schemeClr val="accent4">
                <a:lumMod val="20000"/>
                <a:lumOff val="80000"/>
              </a:schemeClr>
            </a:solidFill>
            <a:ln>
              <a:solidFill>
                <a:schemeClr val="accent1"/>
              </a:solidFill>
            </a:ln>
          </p:spPr>
          <p:txBody>
            <a:bodyPr wrap="square" rtlCol="0">
              <a:spAutoFit/>
            </a:bodyPr>
            <a:lstStyle>
              <a:defPPr>
                <a:defRPr lang="ja-JP"/>
              </a:defPPr>
              <a:lvl1pPr indent="0">
                <a:buNone/>
                <a:defRPr b="1"/>
              </a:lvl1pPr>
            </a:lstStyle>
            <a:p>
              <a:pPr algn="ctr"/>
              <a:r>
                <a:rPr lang="ja-JP" altLang="en-US" sz="2000" dirty="0">
                  <a:solidFill>
                    <a:srgbClr val="C00000"/>
                  </a:solidFill>
                </a:rPr>
                <a:t>架空データ</a:t>
              </a:r>
            </a:p>
          </p:txBody>
        </p:sp>
        <p:cxnSp>
          <p:nvCxnSpPr>
            <p:cNvPr id="2050" name="直線コネクタ 2049">
              <a:extLst>
                <a:ext uri="{FF2B5EF4-FFF2-40B4-BE49-F238E27FC236}">
                  <a16:creationId xmlns:a16="http://schemas.microsoft.com/office/drawing/2014/main" id="{75EE0A91-AD50-E4A7-77F3-B523C4BC436E}"/>
                </a:ext>
              </a:extLst>
            </p:cNvPr>
            <p:cNvCxnSpPr/>
            <p:nvPr/>
          </p:nvCxnSpPr>
          <p:spPr>
            <a:xfrm>
              <a:off x="3726469" y="202788"/>
              <a:ext cx="2148469" cy="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052" name="直線コネクタ 2051">
              <a:extLst>
                <a:ext uri="{FF2B5EF4-FFF2-40B4-BE49-F238E27FC236}">
                  <a16:creationId xmlns:a16="http://schemas.microsoft.com/office/drawing/2014/main" id="{885392DD-B9EE-5ED8-C3AC-4A96EA4D311A}"/>
                </a:ext>
              </a:extLst>
            </p:cNvPr>
            <p:cNvCxnSpPr/>
            <p:nvPr/>
          </p:nvCxnSpPr>
          <p:spPr>
            <a:xfrm>
              <a:off x="3756102" y="251471"/>
              <a:ext cx="2148469" cy="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grpSp>
      <p:sp>
        <p:nvSpPr>
          <p:cNvPr id="7" name="テキスト ボックス 6">
            <a:extLst>
              <a:ext uri="{FF2B5EF4-FFF2-40B4-BE49-F238E27FC236}">
                <a16:creationId xmlns:a16="http://schemas.microsoft.com/office/drawing/2014/main" id="{A05BD689-4994-7260-4910-E58EB17E95A8}"/>
              </a:ext>
            </a:extLst>
          </p:cNvPr>
          <p:cNvSpPr txBox="1"/>
          <p:nvPr/>
        </p:nvSpPr>
        <p:spPr>
          <a:xfrm>
            <a:off x="3415611" y="864405"/>
            <a:ext cx="1120015" cy="369332"/>
          </a:xfrm>
          <a:prstGeom prst="rect">
            <a:avLst/>
          </a:prstGeom>
          <a:solidFill>
            <a:schemeClr val="bg1"/>
          </a:solidFill>
          <a:ln>
            <a:solidFill>
              <a:schemeClr val="tx1"/>
            </a:solidFill>
          </a:ln>
        </p:spPr>
        <p:txBody>
          <a:bodyPr wrap="square" rtlCol="0">
            <a:spAutoFit/>
          </a:bodyPr>
          <a:lstStyle>
            <a:defPPr>
              <a:defRPr lang="ja-JP"/>
            </a:defPPr>
            <a:lvl1pPr algn="just">
              <a:defRPr b="1"/>
            </a:lvl1pPr>
          </a:lstStyle>
          <a:p>
            <a:r>
              <a:rPr lang="ja-JP" altLang="en-US" dirty="0"/>
              <a:t>歯の状態</a:t>
            </a:r>
          </a:p>
        </p:txBody>
      </p:sp>
      <p:pic>
        <p:nvPicPr>
          <p:cNvPr id="3" name="図 2" descr="テーブル, 座る, 食品, ケーキ が含まれている画像&#10;&#10;自動的に生成された説明">
            <a:extLst>
              <a:ext uri="{FF2B5EF4-FFF2-40B4-BE49-F238E27FC236}">
                <a16:creationId xmlns:a16="http://schemas.microsoft.com/office/drawing/2014/main" id="{79B6E22C-9694-A3DA-E5D9-C8F3196B051C}"/>
              </a:ext>
            </a:extLst>
          </p:cNvPr>
          <p:cNvPicPr>
            <a:picLocks noChangeAspect="1"/>
          </p:cNvPicPr>
          <p:nvPr/>
        </p:nvPicPr>
        <p:blipFill rotWithShape="1">
          <a:blip r:embed="rId3">
            <a:extLst>
              <a:ext uri="{28A0092B-C50C-407E-A947-70E740481C1C}">
                <a14:useLocalDpi xmlns:a14="http://schemas.microsoft.com/office/drawing/2010/main" val="0"/>
              </a:ext>
            </a:extLst>
          </a:blip>
          <a:srcRect l="8343" t="16637" r="11490" b="14568"/>
          <a:stretch/>
        </p:blipFill>
        <p:spPr>
          <a:xfrm rot="5400000">
            <a:off x="7284118" y="3265330"/>
            <a:ext cx="4302160" cy="2768883"/>
          </a:xfrm>
          <a:prstGeom prst="rect">
            <a:avLst/>
          </a:prstGeom>
        </p:spPr>
      </p:pic>
      <p:sp>
        <p:nvSpPr>
          <p:cNvPr id="8" name="テキスト ボックス 7">
            <a:extLst>
              <a:ext uri="{FF2B5EF4-FFF2-40B4-BE49-F238E27FC236}">
                <a16:creationId xmlns:a16="http://schemas.microsoft.com/office/drawing/2014/main" id="{ECD52749-6962-1A9A-6F80-DE582FD4FC03}"/>
              </a:ext>
            </a:extLst>
          </p:cNvPr>
          <p:cNvSpPr txBox="1"/>
          <p:nvPr/>
        </p:nvSpPr>
        <p:spPr>
          <a:xfrm>
            <a:off x="8050756" y="788098"/>
            <a:ext cx="4080291" cy="1631216"/>
          </a:xfrm>
          <a:prstGeom prst="rect">
            <a:avLst/>
          </a:prstGeom>
          <a:noFill/>
          <a:ln>
            <a:solidFill>
              <a:schemeClr val="tx1"/>
            </a:solidFill>
          </a:ln>
        </p:spPr>
        <p:txBody>
          <a:bodyPr wrap="square" rtlCol="0">
            <a:spAutoFit/>
          </a:bodyPr>
          <a:lstStyle/>
          <a:p>
            <a:r>
              <a:rPr lang="ja-JP" altLang="en-US" sz="2000" b="1" dirty="0"/>
              <a:t>残存歯</a:t>
            </a:r>
            <a:r>
              <a:rPr lang="ja-JP" altLang="en-US" sz="2000" dirty="0"/>
              <a:t>：</a:t>
            </a:r>
            <a:endParaRPr lang="en-US" altLang="ja-JP" sz="2000" dirty="0"/>
          </a:p>
          <a:p>
            <a:r>
              <a:rPr lang="ja-JP" altLang="en-US" sz="2000" dirty="0"/>
              <a:t>口腔内に存在している歯</a:t>
            </a:r>
            <a:endParaRPr lang="en-US" altLang="ja-JP" sz="2000" dirty="0"/>
          </a:p>
          <a:p>
            <a:endParaRPr lang="en-US" altLang="ja-JP" sz="2000" dirty="0"/>
          </a:p>
          <a:p>
            <a:r>
              <a:rPr kumimoji="1" lang="ja-JP" altLang="en-US" sz="2000" b="1" dirty="0"/>
              <a:t>喪失歯</a:t>
            </a:r>
            <a:r>
              <a:rPr kumimoji="1" lang="ja-JP" altLang="en-US" sz="2000" dirty="0"/>
              <a:t>：</a:t>
            </a:r>
            <a:endParaRPr kumimoji="1" lang="en-US" altLang="ja-JP" sz="2000" dirty="0"/>
          </a:p>
          <a:p>
            <a:r>
              <a:rPr lang="ja-JP" altLang="en-US" sz="2000" dirty="0"/>
              <a:t>抜歯などによって欠損している歯</a:t>
            </a:r>
            <a:endParaRPr kumimoji="1" lang="ja-JP" altLang="en-US" sz="2000" dirty="0"/>
          </a:p>
        </p:txBody>
      </p:sp>
      <p:sp>
        <p:nvSpPr>
          <p:cNvPr id="12" name="テキスト ボックス 11">
            <a:extLst>
              <a:ext uri="{FF2B5EF4-FFF2-40B4-BE49-F238E27FC236}">
                <a16:creationId xmlns:a16="http://schemas.microsoft.com/office/drawing/2014/main" id="{CFC00BFE-6F65-DDF0-5CF2-511BF2F62205}"/>
              </a:ext>
            </a:extLst>
          </p:cNvPr>
          <p:cNvSpPr txBox="1"/>
          <p:nvPr/>
        </p:nvSpPr>
        <p:spPr>
          <a:xfrm>
            <a:off x="8838826" y="3633361"/>
            <a:ext cx="966208" cy="369332"/>
          </a:xfrm>
          <a:prstGeom prst="rect">
            <a:avLst/>
          </a:prstGeom>
          <a:solidFill>
            <a:schemeClr val="bg1"/>
          </a:solidFill>
          <a:ln>
            <a:solidFill>
              <a:schemeClr val="tx1"/>
            </a:solidFill>
          </a:ln>
        </p:spPr>
        <p:txBody>
          <a:bodyPr wrap="square">
            <a:spAutoFit/>
          </a:bodyPr>
          <a:lstStyle/>
          <a:p>
            <a:r>
              <a:rPr kumimoji="1" lang="ja-JP" altLang="en-US" sz="1800" b="1" dirty="0"/>
              <a:t>喪失歯</a:t>
            </a:r>
            <a:endParaRPr lang="ja-JP" altLang="en-US" b="1" dirty="0"/>
          </a:p>
        </p:txBody>
      </p:sp>
      <p:sp>
        <p:nvSpPr>
          <p:cNvPr id="29" name="テキスト ボックス 28">
            <a:extLst>
              <a:ext uri="{FF2B5EF4-FFF2-40B4-BE49-F238E27FC236}">
                <a16:creationId xmlns:a16="http://schemas.microsoft.com/office/drawing/2014/main" id="{5DAA39C1-919E-9E82-9974-B6617FA31A3E}"/>
              </a:ext>
            </a:extLst>
          </p:cNvPr>
          <p:cNvSpPr txBox="1"/>
          <p:nvPr/>
        </p:nvSpPr>
        <p:spPr>
          <a:xfrm>
            <a:off x="8838826" y="4098053"/>
            <a:ext cx="908234" cy="369332"/>
          </a:xfrm>
          <a:prstGeom prst="rect">
            <a:avLst/>
          </a:prstGeom>
          <a:solidFill>
            <a:schemeClr val="bg1"/>
          </a:solidFill>
          <a:ln>
            <a:solidFill>
              <a:schemeClr val="tx1"/>
            </a:solidFill>
          </a:ln>
        </p:spPr>
        <p:txBody>
          <a:bodyPr wrap="square">
            <a:spAutoFit/>
          </a:bodyPr>
          <a:lstStyle/>
          <a:p>
            <a:r>
              <a:rPr kumimoji="1" lang="ja-JP" altLang="en-US" sz="1800" b="1" dirty="0"/>
              <a:t>残存歯</a:t>
            </a:r>
            <a:endParaRPr lang="ja-JP" altLang="en-US" b="1" dirty="0"/>
          </a:p>
        </p:txBody>
      </p:sp>
      <p:sp>
        <p:nvSpPr>
          <p:cNvPr id="60" name="四角形: 角を丸くする 59">
            <a:extLst>
              <a:ext uri="{FF2B5EF4-FFF2-40B4-BE49-F238E27FC236}">
                <a16:creationId xmlns:a16="http://schemas.microsoft.com/office/drawing/2014/main" id="{1E70793A-7EA2-18CC-B532-27C71BD872DA}"/>
              </a:ext>
            </a:extLst>
          </p:cNvPr>
          <p:cNvSpPr/>
          <p:nvPr/>
        </p:nvSpPr>
        <p:spPr>
          <a:xfrm rot="20521938">
            <a:off x="9940684" y="3620251"/>
            <a:ext cx="513397" cy="310034"/>
          </a:xfrm>
          <a:prstGeom prst="roundRect">
            <a:avLst/>
          </a:prstGeom>
          <a:solidFill>
            <a:srgbClr val="B8533B"/>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cxnSp>
        <p:nvCxnSpPr>
          <p:cNvPr id="2054" name="直線矢印コネクタ 2053">
            <a:extLst>
              <a:ext uri="{FF2B5EF4-FFF2-40B4-BE49-F238E27FC236}">
                <a16:creationId xmlns:a16="http://schemas.microsoft.com/office/drawing/2014/main" id="{12BD2FCC-6045-B2DB-2AEC-296C83DE0D3D}"/>
              </a:ext>
            </a:extLst>
          </p:cNvPr>
          <p:cNvCxnSpPr>
            <a:cxnSpLocks/>
          </p:cNvCxnSpPr>
          <p:nvPr/>
        </p:nvCxnSpPr>
        <p:spPr>
          <a:xfrm flipH="1">
            <a:off x="9687135" y="3767396"/>
            <a:ext cx="299453" cy="3556"/>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057" name="直線矢印コネクタ 2056">
            <a:extLst>
              <a:ext uri="{FF2B5EF4-FFF2-40B4-BE49-F238E27FC236}">
                <a16:creationId xmlns:a16="http://schemas.microsoft.com/office/drawing/2014/main" id="{CFB3728F-7E76-3A80-A9FA-2211CCF49B1F}"/>
              </a:ext>
            </a:extLst>
          </p:cNvPr>
          <p:cNvCxnSpPr>
            <a:cxnSpLocks/>
          </p:cNvCxnSpPr>
          <p:nvPr/>
        </p:nvCxnSpPr>
        <p:spPr>
          <a:xfrm flipH="1">
            <a:off x="9687135" y="4219731"/>
            <a:ext cx="382627" cy="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059" name="矢印: 下 2058">
            <a:extLst>
              <a:ext uri="{FF2B5EF4-FFF2-40B4-BE49-F238E27FC236}">
                <a16:creationId xmlns:a16="http://schemas.microsoft.com/office/drawing/2014/main" id="{8511A5FF-4093-E2CA-8F83-08E8C19FB6DA}"/>
              </a:ext>
            </a:extLst>
          </p:cNvPr>
          <p:cNvSpPr/>
          <p:nvPr/>
        </p:nvSpPr>
        <p:spPr>
          <a:xfrm rot="5400000">
            <a:off x="7924893" y="4453095"/>
            <a:ext cx="388115" cy="531103"/>
          </a:xfrm>
          <a:prstGeom prst="downArrow">
            <a:avLst/>
          </a:prstGeom>
          <a:solidFill>
            <a:srgbClr val="00B05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2060" name="グループ化 2059">
            <a:extLst>
              <a:ext uri="{FF2B5EF4-FFF2-40B4-BE49-F238E27FC236}">
                <a16:creationId xmlns:a16="http://schemas.microsoft.com/office/drawing/2014/main" id="{A15104FA-CAFB-A784-5927-2930F0D26F37}"/>
              </a:ext>
            </a:extLst>
          </p:cNvPr>
          <p:cNvGrpSpPr/>
          <p:nvPr/>
        </p:nvGrpSpPr>
        <p:grpSpPr>
          <a:xfrm>
            <a:off x="5223382" y="3674643"/>
            <a:ext cx="2600838" cy="1585483"/>
            <a:chOff x="5420695" y="2453001"/>
            <a:chExt cx="2600838" cy="1585483"/>
          </a:xfrm>
        </p:grpSpPr>
        <p:sp>
          <p:nvSpPr>
            <p:cNvPr id="2061" name="正方形/長方形 2060">
              <a:extLst>
                <a:ext uri="{FF2B5EF4-FFF2-40B4-BE49-F238E27FC236}">
                  <a16:creationId xmlns:a16="http://schemas.microsoft.com/office/drawing/2014/main" id="{8B632AF5-9E06-714B-32B3-90A74EBA2B43}"/>
                </a:ext>
              </a:extLst>
            </p:cNvPr>
            <p:cNvSpPr/>
            <p:nvPr/>
          </p:nvSpPr>
          <p:spPr>
            <a:xfrm>
              <a:off x="5420695" y="2453001"/>
              <a:ext cx="2600838" cy="1585483"/>
            </a:xfrm>
            <a:prstGeom prst="rect">
              <a:avLst/>
            </a:prstGeom>
            <a:solidFill>
              <a:schemeClr val="accent2"/>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2062" name="グループ化 2061">
              <a:extLst>
                <a:ext uri="{FF2B5EF4-FFF2-40B4-BE49-F238E27FC236}">
                  <a16:creationId xmlns:a16="http://schemas.microsoft.com/office/drawing/2014/main" id="{9B3E3DA6-E58C-F501-A16C-82113410BAFC}"/>
                </a:ext>
              </a:extLst>
            </p:cNvPr>
            <p:cNvGrpSpPr/>
            <p:nvPr/>
          </p:nvGrpSpPr>
          <p:grpSpPr>
            <a:xfrm>
              <a:off x="5478271" y="2500022"/>
              <a:ext cx="2489673" cy="1476205"/>
              <a:chOff x="5478271" y="2500022"/>
              <a:chExt cx="2489673" cy="1476205"/>
            </a:xfrm>
          </p:grpSpPr>
          <p:sp>
            <p:nvSpPr>
              <p:cNvPr id="2064" name="テキスト ボックス 2063">
                <a:extLst>
                  <a:ext uri="{FF2B5EF4-FFF2-40B4-BE49-F238E27FC236}">
                    <a16:creationId xmlns:a16="http://schemas.microsoft.com/office/drawing/2014/main" id="{DA030292-3B61-3490-31BC-B6EB9787933E}"/>
                  </a:ext>
                </a:extLst>
              </p:cNvPr>
              <p:cNvSpPr txBox="1"/>
              <p:nvPr/>
            </p:nvSpPr>
            <p:spPr>
              <a:xfrm>
                <a:off x="5478271" y="2500022"/>
                <a:ext cx="1120015" cy="369332"/>
              </a:xfrm>
              <a:prstGeom prst="rect">
                <a:avLst/>
              </a:prstGeom>
              <a:solidFill>
                <a:srgbClr val="FFFF00"/>
              </a:solidFill>
            </p:spPr>
            <p:txBody>
              <a:bodyPr wrap="square" rtlCol="0">
                <a:spAutoFit/>
              </a:bodyPr>
              <a:lstStyle>
                <a:defPPr>
                  <a:defRPr lang="ja-JP"/>
                </a:defPPr>
                <a:lvl1pPr algn="just">
                  <a:defRPr b="1"/>
                </a:lvl1pPr>
              </a:lstStyle>
              <a:p>
                <a:r>
                  <a:rPr lang="ja-JP" altLang="en-US" dirty="0"/>
                  <a:t>歯の部位</a:t>
                </a:r>
              </a:p>
            </p:txBody>
          </p:sp>
          <p:sp>
            <p:nvSpPr>
              <p:cNvPr id="2066" name="テキスト ボックス 2065">
                <a:extLst>
                  <a:ext uri="{FF2B5EF4-FFF2-40B4-BE49-F238E27FC236}">
                    <a16:creationId xmlns:a16="http://schemas.microsoft.com/office/drawing/2014/main" id="{F11893F3-20E9-1AC7-3E3B-93A294BE6C04}"/>
                  </a:ext>
                </a:extLst>
              </p:cNvPr>
              <p:cNvSpPr txBox="1"/>
              <p:nvPr/>
            </p:nvSpPr>
            <p:spPr>
              <a:xfrm>
                <a:off x="6847929" y="2516097"/>
                <a:ext cx="1120015" cy="369332"/>
              </a:xfrm>
              <a:prstGeom prst="rect">
                <a:avLst/>
              </a:prstGeom>
              <a:solidFill>
                <a:srgbClr val="FFFF00"/>
              </a:solidFill>
            </p:spPr>
            <p:txBody>
              <a:bodyPr wrap="square" rtlCol="0">
                <a:spAutoFit/>
              </a:bodyPr>
              <a:lstStyle>
                <a:defPPr>
                  <a:defRPr lang="ja-JP"/>
                </a:defPPr>
                <a:lvl1pPr algn="just">
                  <a:defRPr b="1"/>
                </a:lvl1pPr>
              </a:lstStyle>
              <a:p>
                <a:r>
                  <a:rPr lang="ja-JP" altLang="en-US" dirty="0"/>
                  <a:t>歯の状態</a:t>
                </a:r>
              </a:p>
            </p:txBody>
          </p:sp>
          <p:sp>
            <p:nvSpPr>
              <p:cNvPr id="2068" name="テキスト ボックス 2067">
                <a:extLst>
                  <a:ext uri="{FF2B5EF4-FFF2-40B4-BE49-F238E27FC236}">
                    <a16:creationId xmlns:a16="http://schemas.microsoft.com/office/drawing/2014/main" id="{23B1E405-5CB1-160C-E715-BABBF52584C0}"/>
                  </a:ext>
                </a:extLst>
              </p:cNvPr>
              <p:cNvSpPr txBox="1"/>
              <p:nvPr/>
            </p:nvSpPr>
            <p:spPr>
              <a:xfrm>
                <a:off x="6847929" y="3153829"/>
                <a:ext cx="1120014" cy="369332"/>
              </a:xfrm>
              <a:prstGeom prst="rect">
                <a:avLst/>
              </a:prstGeom>
              <a:solidFill>
                <a:schemeClr val="bg1"/>
              </a:solidFill>
              <a:ln>
                <a:solidFill>
                  <a:schemeClr val="tx1"/>
                </a:solidFill>
              </a:ln>
            </p:spPr>
            <p:txBody>
              <a:bodyPr wrap="square">
                <a:spAutoFit/>
              </a:bodyPr>
              <a:lstStyle/>
              <a:p>
                <a:r>
                  <a:rPr kumimoji="1" lang="ja-JP" altLang="en-US" sz="1800" b="1" dirty="0"/>
                  <a:t>喪失歯</a:t>
                </a:r>
                <a:endParaRPr lang="ja-JP" altLang="en-US" b="1" dirty="0"/>
              </a:p>
            </p:txBody>
          </p:sp>
          <p:sp>
            <p:nvSpPr>
              <p:cNvPr id="2070" name="テキスト ボックス 2069">
                <a:extLst>
                  <a:ext uri="{FF2B5EF4-FFF2-40B4-BE49-F238E27FC236}">
                    <a16:creationId xmlns:a16="http://schemas.microsoft.com/office/drawing/2014/main" id="{1AD9FD87-1318-376E-3C66-417EFADE8773}"/>
                  </a:ext>
                </a:extLst>
              </p:cNvPr>
              <p:cNvSpPr txBox="1"/>
              <p:nvPr/>
            </p:nvSpPr>
            <p:spPr>
              <a:xfrm>
                <a:off x="6847928" y="3606895"/>
                <a:ext cx="1120013" cy="369332"/>
              </a:xfrm>
              <a:prstGeom prst="rect">
                <a:avLst/>
              </a:prstGeom>
              <a:solidFill>
                <a:schemeClr val="bg1"/>
              </a:solidFill>
              <a:ln>
                <a:solidFill>
                  <a:schemeClr val="tx1"/>
                </a:solidFill>
              </a:ln>
            </p:spPr>
            <p:txBody>
              <a:bodyPr wrap="square">
                <a:spAutoFit/>
              </a:bodyPr>
              <a:lstStyle/>
              <a:p>
                <a:r>
                  <a:rPr kumimoji="1" lang="ja-JP" altLang="en-US" sz="1800" b="1" dirty="0"/>
                  <a:t>残存歯</a:t>
                </a:r>
                <a:endParaRPr lang="ja-JP" altLang="en-US" b="1" dirty="0"/>
              </a:p>
            </p:txBody>
          </p:sp>
          <p:sp>
            <p:nvSpPr>
              <p:cNvPr id="2072" name="テキスト ボックス 2071">
                <a:extLst>
                  <a:ext uri="{FF2B5EF4-FFF2-40B4-BE49-F238E27FC236}">
                    <a16:creationId xmlns:a16="http://schemas.microsoft.com/office/drawing/2014/main" id="{9DBFA24B-793B-E432-4B26-E1BB0240615C}"/>
                  </a:ext>
                </a:extLst>
              </p:cNvPr>
              <p:cNvSpPr txBox="1"/>
              <p:nvPr/>
            </p:nvSpPr>
            <p:spPr>
              <a:xfrm>
                <a:off x="5505157" y="3153829"/>
                <a:ext cx="1120014" cy="369332"/>
              </a:xfrm>
              <a:prstGeom prst="rect">
                <a:avLst/>
              </a:prstGeom>
              <a:solidFill>
                <a:schemeClr val="bg1"/>
              </a:solidFill>
              <a:ln>
                <a:solidFill>
                  <a:schemeClr val="tx1"/>
                </a:solidFill>
              </a:ln>
            </p:spPr>
            <p:txBody>
              <a:bodyPr wrap="square">
                <a:spAutoFit/>
              </a:bodyPr>
              <a:lstStyle/>
              <a:p>
                <a:r>
                  <a:rPr kumimoji="1" lang="en-US" altLang="ja-JP" sz="1800" b="1" dirty="0"/>
                  <a:t>B6</a:t>
                </a:r>
                <a:endParaRPr lang="ja-JP" altLang="en-US" b="1" dirty="0"/>
              </a:p>
            </p:txBody>
          </p:sp>
          <p:sp>
            <p:nvSpPr>
              <p:cNvPr id="2074" name="テキスト ボックス 2073">
                <a:extLst>
                  <a:ext uri="{FF2B5EF4-FFF2-40B4-BE49-F238E27FC236}">
                    <a16:creationId xmlns:a16="http://schemas.microsoft.com/office/drawing/2014/main" id="{68634995-BDF8-F38A-0748-6E214C2E2911}"/>
                  </a:ext>
                </a:extLst>
              </p:cNvPr>
              <p:cNvSpPr txBox="1"/>
              <p:nvPr/>
            </p:nvSpPr>
            <p:spPr>
              <a:xfrm>
                <a:off x="5505158" y="3606895"/>
                <a:ext cx="1120013" cy="369332"/>
              </a:xfrm>
              <a:prstGeom prst="rect">
                <a:avLst/>
              </a:prstGeom>
              <a:solidFill>
                <a:schemeClr val="bg1"/>
              </a:solidFill>
              <a:ln>
                <a:solidFill>
                  <a:schemeClr val="tx1"/>
                </a:solidFill>
              </a:ln>
            </p:spPr>
            <p:txBody>
              <a:bodyPr wrap="square">
                <a:spAutoFit/>
              </a:bodyPr>
              <a:lstStyle/>
              <a:p>
                <a:r>
                  <a:rPr kumimoji="1" lang="en-US" altLang="ja-JP" sz="1800" b="1" dirty="0"/>
                  <a:t>B7</a:t>
                </a:r>
                <a:endParaRPr lang="ja-JP" altLang="en-US" b="1" dirty="0"/>
              </a:p>
            </p:txBody>
          </p:sp>
        </p:grpSp>
      </p:grpSp>
      <p:sp>
        <p:nvSpPr>
          <p:cNvPr id="2077" name="対角する 2 つの角を切り取った四角形 6">
            <a:extLst>
              <a:ext uri="{FF2B5EF4-FFF2-40B4-BE49-F238E27FC236}">
                <a16:creationId xmlns:a16="http://schemas.microsoft.com/office/drawing/2014/main" id="{B9FA53B5-EB45-80D9-09AB-824F7DC3ADF3}"/>
              </a:ext>
            </a:extLst>
          </p:cNvPr>
          <p:cNvSpPr/>
          <p:nvPr/>
        </p:nvSpPr>
        <p:spPr>
          <a:xfrm>
            <a:off x="56594" y="506105"/>
            <a:ext cx="1633782" cy="713070"/>
          </a:xfrm>
          <a:prstGeom prst="snip2DiagRect">
            <a:avLst/>
          </a:prstGeom>
          <a:solidFill>
            <a:schemeClr val="accent6">
              <a:lumMod val="40000"/>
              <a:lumOff val="60000"/>
            </a:schemeClr>
          </a:solidFill>
          <a:ln w="285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en-US" altLang="ja-JP" sz="2000" dirty="0">
                <a:solidFill>
                  <a:schemeClr val="tx1"/>
                </a:solidFill>
              </a:rPr>
              <a:t>EXCEL</a:t>
            </a:r>
          </a:p>
          <a:p>
            <a:pPr algn="ctr"/>
            <a:r>
              <a:rPr kumimoji="1" lang="ja-JP" altLang="en-US" sz="2000" dirty="0">
                <a:solidFill>
                  <a:schemeClr val="tx1"/>
                </a:solidFill>
              </a:rPr>
              <a:t>ファイル</a:t>
            </a:r>
          </a:p>
        </p:txBody>
      </p:sp>
    </p:spTree>
    <p:extLst>
      <p:ext uri="{BB962C8B-B14F-4D97-AF65-F5344CB8AC3E}">
        <p14:creationId xmlns:p14="http://schemas.microsoft.com/office/powerpoint/2010/main" val="2712971222"/>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a:extLst>
              <a:ext uri="{FF2B5EF4-FFF2-40B4-BE49-F238E27FC236}">
                <a16:creationId xmlns:a16="http://schemas.microsoft.com/office/drawing/2014/main" id="{5FBACAFB-1DEB-E5C4-8E7F-9073188BE99C}"/>
              </a:ext>
            </a:extLst>
          </p:cNvPr>
          <p:cNvSpPr>
            <a:spLocks noGrp="1"/>
          </p:cNvSpPr>
          <p:nvPr>
            <p:ph type="sldNum" sz="quarter" idx="12"/>
          </p:nvPr>
        </p:nvSpPr>
        <p:spPr/>
        <p:txBody>
          <a:bodyPr/>
          <a:lstStyle/>
          <a:p>
            <a:fld id="{D0DED96A-F066-47E4-9553-675BF6234992}" type="slidenum">
              <a:rPr kumimoji="1" lang="ja-JP" altLang="en-US" smtClean="0"/>
              <a:t>50</a:t>
            </a:fld>
            <a:endParaRPr kumimoji="1" lang="ja-JP" altLang="en-US" dirty="0"/>
          </a:p>
        </p:txBody>
      </p:sp>
      <p:sp>
        <p:nvSpPr>
          <p:cNvPr id="6" name="テキスト ボックス 5">
            <a:extLst>
              <a:ext uri="{FF2B5EF4-FFF2-40B4-BE49-F238E27FC236}">
                <a16:creationId xmlns:a16="http://schemas.microsoft.com/office/drawing/2014/main" id="{1D60E4F6-2DED-9895-9C3C-3D21C878A247}"/>
              </a:ext>
            </a:extLst>
          </p:cNvPr>
          <p:cNvSpPr txBox="1"/>
          <p:nvPr/>
        </p:nvSpPr>
        <p:spPr>
          <a:xfrm>
            <a:off x="0" y="798466"/>
            <a:ext cx="1577792" cy="369332"/>
          </a:xfrm>
          <a:prstGeom prst="rect">
            <a:avLst/>
          </a:prstGeom>
          <a:noFill/>
          <a:ln>
            <a:solidFill>
              <a:schemeClr val="tx1"/>
            </a:solidFill>
          </a:ln>
        </p:spPr>
        <p:txBody>
          <a:bodyPr wrap="square">
            <a:spAutoFit/>
          </a:bodyPr>
          <a:lstStyle>
            <a:defPPr>
              <a:defRPr lang="ja-JP"/>
            </a:defPPr>
            <a:lvl1pPr>
              <a:defRPr b="0" i="0">
                <a:solidFill>
                  <a:srgbClr val="212121"/>
                </a:solidFill>
                <a:effectLst/>
                <a:latin typeface="Roboto" panose="020F0502020204030204" pitchFamily="34" charset="0"/>
              </a:defRPr>
            </a:lvl1pPr>
          </a:lstStyle>
          <a:p>
            <a:r>
              <a:rPr lang="ja-JP" altLang="en-US" b="0" i="0" dirty="0">
                <a:solidFill>
                  <a:srgbClr val="212121"/>
                </a:solidFill>
                <a:effectLst/>
                <a:latin typeface="Roboto" panose="02000000000000000000" pitchFamily="2" charset="0"/>
              </a:rPr>
              <a:t>コード</a:t>
            </a:r>
            <a:r>
              <a:rPr lang="en-US" altLang="ja-JP" b="0" i="0" dirty="0">
                <a:solidFill>
                  <a:srgbClr val="212121"/>
                </a:solidFill>
                <a:effectLst/>
                <a:latin typeface="Roboto" panose="02000000000000000000" pitchFamily="2" charset="0"/>
              </a:rPr>
              <a:t>13-3</a:t>
            </a:r>
            <a:endParaRPr lang="en" altLang="ja-JP" dirty="0"/>
          </a:p>
        </p:txBody>
      </p:sp>
      <p:sp>
        <p:nvSpPr>
          <p:cNvPr id="7" name="テキスト ボックス 6">
            <a:extLst>
              <a:ext uri="{FF2B5EF4-FFF2-40B4-BE49-F238E27FC236}">
                <a16:creationId xmlns:a16="http://schemas.microsoft.com/office/drawing/2014/main" id="{26DC825B-D642-624A-1C90-DA7BC1E8FBA7}"/>
              </a:ext>
            </a:extLst>
          </p:cNvPr>
          <p:cNvSpPr txBox="1"/>
          <p:nvPr/>
        </p:nvSpPr>
        <p:spPr>
          <a:xfrm>
            <a:off x="1763274" y="2584804"/>
            <a:ext cx="4969722" cy="923330"/>
          </a:xfrm>
          <a:prstGeom prst="rect">
            <a:avLst/>
          </a:prstGeom>
          <a:noFill/>
        </p:spPr>
        <p:txBody>
          <a:bodyPr wrap="square" rtlCol="0">
            <a:spAutoFit/>
          </a:bodyPr>
          <a:lstStyle/>
          <a:p>
            <a:pPr algn="just"/>
            <a:r>
              <a:rPr lang="en" altLang="ja-JP" b="0" dirty="0">
                <a:solidFill>
                  <a:srgbClr val="AF00DB"/>
                </a:solidFill>
                <a:effectLst/>
                <a:latin typeface="Courier New" panose="02070309020205020404" pitchFamily="49" charset="0"/>
              </a:rPr>
              <a:t>import</a:t>
            </a:r>
            <a:r>
              <a:rPr lang="en" altLang="ja-JP" b="0" dirty="0">
                <a:solidFill>
                  <a:srgbClr val="000000"/>
                </a:solidFill>
                <a:effectLst/>
                <a:latin typeface="Courier New" panose="02070309020205020404" pitchFamily="49" charset="0"/>
              </a:rPr>
              <a:t> </a:t>
            </a:r>
            <a:r>
              <a:rPr lang="en" altLang="ja-JP" b="0" dirty="0" err="1">
                <a:solidFill>
                  <a:srgbClr val="000000"/>
                </a:solidFill>
                <a:effectLst/>
                <a:latin typeface="Courier New" panose="02070309020205020404" pitchFamily="49" charset="0"/>
              </a:rPr>
              <a:t>matplotlib.pyplot</a:t>
            </a:r>
            <a:r>
              <a:rPr lang="en" altLang="ja-JP" b="0" dirty="0">
                <a:solidFill>
                  <a:srgbClr val="000000"/>
                </a:solidFill>
                <a:effectLst/>
                <a:latin typeface="Courier New" panose="02070309020205020404" pitchFamily="49" charset="0"/>
              </a:rPr>
              <a:t> </a:t>
            </a:r>
            <a:r>
              <a:rPr lang="en" altLang="ja-JP" b="0" dirty="0">
                <a:solidFill>
                  <a:srgbClr val="AF00DB"/>
                </a:solidFill>
                <a:effectLst/>
                <a:latin typeface="Courier New" panose="02070309020205020404" pitchFamily="49" charset="0"/>
              </a:rPr>
              <a:t>as</a:t>
            </a:r>
            <a:r>
              <a:rPr lang="en" altLang="ja-JP" b="0" dirty="0">
                <a:solidFill>
                  <a:srgbClr val="000000"/>
                </a:solidFill>
                <a:effectLst/>
                <a:latin typeface="Courier New" panose="02070309020205020404" pitchFamily="49" charset="0"/>
              </a:rPr>
              <a:t> </a:t>
            </a:r>
            <a:r>
              <a:rPr lang="en" altLang="ja-JP" b="0" dirty="0" err="1">
                <a:solidFill>
                  <a:srgbClr val="000000"/>
                </a:solidFill>
                <a:effectLst/>
                <a:latin typeface="Courier New" panose="02070309020205020404" pitchFamily="49" charset="0"/>
              </a:rPr>
              <a:t>plt</a:t>
            </a:r>
            <a:endParaRPr lang="en" altLang="ja-JP" b="0" dirty="0">
              <a:solidFill>
                <a:srgbClr val="000000"/>
              </a:solidFill>
              <a:effectLst/>
              <a:latin typeface="Courier New" panose="02070309020205020404" pitchFamily="49" charset="0"/>
            </a:endParaRPr>
          </a:p>
          <a:p>
            <a:pPr algn="just"/>
            <a:r>
              <a:rPr lang="en" altLang="ja-JP" b="0" dirty="0">
                <a:solidFill>
                  <a:srgbClr val="0000FF"/>
                </a:solidFill>
                <a:effectLst/>
                <a:latin typeface="Courier New" panose="02070309020205020404" pitchFamily="49" charset="0"/>
              </a:rPr>
              <a:t>!</a:t>
            </a:r>
            <a:r>
              <a:rPr lang="en" altLang="ja-JP" b="0" dirty="0">
                <a:solidFill>
                  <a:srgbClr val="000000"/>
                </a:solidFill>
                <a:effectLst/>
                <a:latin typeface="Courier New" panose="02070309020205020404" pitchFamily="49" charset="0"/>
              </a:rPr>
              <a:t>pip install </a:t>
            </a:r>
            <a:r>
              <a:rPr lang="en" altLang="ja-JP" b="0" dirty="0" err="1">
                <a:solidFill>
                  <a:srgbClr val="000000"/>
                </a:solidFill>
                <a:effectLst/>
                <a:latin typeface="Courier New" panose="02070309020205020404" pitchFamily="49" charset="0"/>
              </a:rPr>
              <a:t>japanize</a:t>
            </a:r>
            <a:r>
              <a:rPr lang="en" altLang="ja-JP" b="0" dirty="0">
                <a:solidFill>
                  <a:srgbClr val="000000"/>
                </a:solidFill>
                <a:effectLst/>
                <a:latin typeface="Courier New" panose="02070309020205020404" pitchFamily="49" charset="0"/>
              </a:rPr>
              <a:t>-matplotlib</a:t>
            </a:r>
          </a:p>
          <a:p>
            <a:pPr algn="just"/>
            <a:r>
              <a:rPr lang="en" altLang="ja-JP" b="0" dirty="0">
                <a:solidFill>
                  <a:srgbClr val="AF00DB"/>
                </a:solidFill>
                <a:effectLst/>
                <a:latin typeface="Courier New" panose="02070309020205020404" pitchFamily="49" charset="0"/>
              </a:rPr>
              <a:t>import</a:t>
            </a:r>
            <a:r>
              <a:rPr lang="en" altLang="ja-JP" b="0" dirty="0">
                <a:solidFill>
                  <a:srgbClr val="000000"/>
                </a:solidFill>
                <a:effectLst/>
                <a:latin typeface="Courier New" panose="02070309020205020404" pitchFamily="49" charset="0"/>
              </a:rPr>
              <a:t> </a:t>
            </a:r>
            <a:r>
              <a:rPr lang="en" altLang="ja-JP" b="0" dirty="0" err="1">
                <a:solidFill>
                  <a:srgbClr val="000000"/>
                </a:solidFill>
                <a:effectLst/>
                <a:latin typeface="Courier New" panose="02070309020205020404" pitchFamily="49" charset="0"/>
              </a:rPr>
              <a:t>japanize_matplotlib</a:t>
            </a:r>
            <a:endParaRPr lang="en" altLang="ja-JP" b="0" dirty="0">
              <a:solidFill>
                <a:srgbClr val="000000"/>
              </a:solidFill>
              <a:effectLst/>
              <a:latin typeface="Courier New" panose="02070309020205020404" pitchFamily="49" charset="0"/>
            </a:endParaRPr>
          </a:p>
        </p:txBody>
      </p:sp>
      <p:sp>
        <p:nvSpPr>
          <p:cNvPr id="9" name="テキスト ボックス 8">
            <a:extLst>
              <a:ext uri="{FF2B5EF4-FFF2-40B4-BE49-F238E27FC236}">
                <a16:creationId xmlns:a16="http://schemas.microsoft.com/office/drawing/2014/main" id="{9E260F82-D8E6-4481-6449-B1180CC4B8EF}"/>
              </a:ext>
            </a:extLst>
          </p:cNvPr>
          <p:cNvSpPr txBox="1"/>
          <p:nvPr/>
        </p:nvSpPr>
        <p:spPr>
          <a:xfrm>
            <a:off x="1763274" y="4247980"/>
            <a:ext cx="4969722" cy="2031325"/>
          </a:xfrm>
          <a:prstGeom prst="rect">
            <a:avLst/>
          </a:prstGeom>
          <a:noFill/>
        </p:spPr>
        <p:txBody>
          <a:bodyPr wrap="square">
            <a:spAutoFit/>
          </a:bodyPr>
          <a:lstStyle/>
          <a:p>
            <a:pPr algn="just"/>
            <a:r>
              <a:rPr lang="en" altLang="ja-JP" b="0" dirty="0" err="1">
                <a:solidFill>
                  <a:srgbClr val="000000"/>
                </a:solidFill>
                <a:effectLst/>
                <a:latin typeface="Courier New" panose="02070309020205020404" pitchFamily="49" charset="0"/>
              </a:rPr>
              <a:t>plt.figure</a:t>
            </a:r>
            <a:r>
              <a:rPr lang="en" altLang="ja-JP" b="0" dirty="0">
                <a:solidFill>
                  <a:srgbClr val="000000"/>
                </a:solidFill>
                <a:effectLst/>
                <a:latin typeface="Courier New" panose="02070309020205020404" pitchFamily="49" charset="0"/>
              </a:rPr>
              <a:t>()</a:t>
            </a:r>
          </a:p>
          <a:p>
            <a:pPr algn="just"/>
            <a:r>
              <a:rPr lang="en" altLang="ja-JP" b="0" dirty="0" err="1">
                <a:solidFill>
                  <a:srgbClr val="000000"/>
                </a:solidFill>
                <a:effectLst/>
                <a:latin typeface="Courier New" panose="02070309020205020404" pitchFamily="49" charset="0"/>
              </a:rPr>
              <a:t>plt.title</a:t>
            </a:r>
            <a:r>
              <a:rPr lang="en" altLang="ja-JP" b="0" dirty="0">
                <a:solidFill>
                  <a:srgbClr val="000000"/>
                </a:solidFill>
                <a:effectLst/>
                <a:latin typeface="Courier New" panose="02070309020205020404" pitchFamily="49" charset="0"/>
              </a:rPr>
              <a:t>(</a:t>
            </a:r>
            <a:r>
              <a:rPr lang="en" altLang="ja-JP" b="0" dirty="0">
                <a:solidFill>
                  <a:srgbClr val="A31515"/>
                </a:solidFill>
                <a:effectLst/>
                <a:latin typeface="Courier New" panose="02070309020205020404" pitchFamily="49" charset="0"/>
              </a:rPr>
              <a:t>'</a:t>
            </a:r>
            <a:r>
              <a:rPr lang="ja-JP" altLang="en-US" b="0" dirty="0">
                <a:solidFill>
                  <a:srgbClr val="A31515"/>
                </a:solidFill>
                <a:effectLst/>
                <a:latin typeface="Courier New" panose="02070309020205020404" pitchFamily="49" charset="0"/>
              </a:rPr>
              <a:t>散布図：年齢と歯の本数</a:t>
            </a:r>
            <a:r>
              <a:rPr lang="en-US" altLang="ja-JP" b="0" dirty="0">
                <a:solidFill>
                  <a:srgbClr val="A31515"/>
                </a:solidFill>
                <a:effectLst/>
                <a:latin typeface="Courier New" panose="02070309020205020404" pitchFamily="49" charset="0"/>
              </a:rPr>
              <a:t>'</a:t>
            </a:r>
            <a:r>
              <a:rPr lang="en-US" altLang="ja-JP" b="0" dirty="0">
                <a:solidFill>
                  <a:srgbClr val="000000"/>
                </a:solidFill>
                <a:effectLst/>
                <a:latin typeface="Courier New" panose="02070309020205020404" pitchFamily="49" charset="0"/>
              </a:rPr>
              <a:t>)</a:t>
            </a:r>
          </a:p>
          <a:p>
            <a:pPr algn="just"/>
            <a:r>
              <a:rPr lang="en" altLang="ja-JP" b="0" dirty="0" err="1">
                <a:solidFill>
                  <a:srgbClr val="000000"/>
                </a:solidFill>
                <a:effectLst/>
                <a:latin typeface="Courier New" panose="02070309020205020404" pitchFamily="49" charset="0"/>
              </a:rPr>
              <a:t>plt.xlabel</a:t>
            </a:r>
            <a:r>
              <a:rPr lang="en" altLang="ja-JP" b="0" dirty="0">
                <a:solidFill>
                  <a:srgbClr val="000000"/>
                </a:solidFill>
                <a:effectLst/>
                <a:latin typeface="Courier New" panose="02070309020205020404" pitchFamily="49" charset="0"/>
              </a:rPr>
              <a:t>(</a:t>
            </a:r>
            <a:r>
              <a:rPr lang="en" altLang="ja-JP" b="0" dirty="0">
                <a:solidFill>
                  <a:srgbClr val="A31515"/>
                </a:solidFill>
                <a:effectLst/>
                <a:latin typeface="Courier New" panose="02070309020205020404" pitchFamily="49" charset="0"/>
              </a:rPr>
              <a:t>'</a:t>
            </a:r>
            <a:r>
              <a:rPr lang="ja-JP" altLang="en-US" b="0" dirty="0">
                <a:solidFill>
                  <a:srgbClr val="A31515"/>
                </a:solidFill>
                <a:effectLst/>
                <a:latin typeface="Courier New" panose="02070309020205020404" pitchFamily="49" charset="0"/>
              </a:rPr>
              <a:t>年齢</a:t>
            </a:r>
            <a:r>
              <a:rPr lang="en-US" altLang="ja-JP" b="0" dirty="0">
                <a:solidFill>
                  <a:srgbClr val="A31515"/>
                </a:solidFill>
                <a:effectLst/>
                <a:latin typeface="Courier New" panose="02070309020205020404" pitchFamily="49" charset="0"/>
              </a:rPr>
              <a:t>'</a:t>
            </a:r>
            <a:r>
              <a:rPr lang="en-US" altLang="ja-JP" b="0" dirty="0">
                <a:solidFill>
                  <a:srgbClr val="000000"/>
                </a:solidFill>
                <a:effectLst/>
                <a:latin typeface="Courier New" panose="02070309020205020404" pitchFamily="49" charset="0"/>
              </a:rPr>
              <a:t>)</a:t>
            </a:r>
          </a:p>
          <a:p>
            <a:pPr algn="just"/>
            <a:r>
              <a:rPr lang="en" altLang="ja-JP" b="0" dirty="0" err="1">
                <a:solidFill>
                  <a:srgbClr val="000000"/>
                </a:solidFill>
                <a:effectLst/>
                <a:latin typeface="Courier New" panose="02070309020205020404" pitchFamily="49" charset="0"/>
              </a:rPr>
              <a:t>plt.ylabel</a:t>
            </a:r>
            <a:r>
              <a:rPr lang="en" altLang="ja-JP" b="0" dirty="0">
                <a:solidFill>
                  <a:srgbClr val="000000"/>
                </a:solidFill>
                <a:effectLst/>
                <a:latin typeface="Courier New" panose="02070309020205020404" pitchFamily="49" charset="0"/>
              </a:rPr>
              <a:t>(</a:t>
            </a:r>
            <a:r>
              <a:rPr lang="en" altLang="ja-JP" b="0" dirty="0">
                <a:solidFill>
                  <a:srgbClr val="A31515"/>
                </a:solidFill>
                <a:effectLst/>
                <a:latin typeface="Courier New" panose="02070309020205020404" pitchFamily="49" charset="0"/>
              </a:rPr>
              <a:t>'</a:t>
            </a:r>
            <a:r>
              <a:rPr lang="ja-JP" altLang="en-US" b="0" dirty="0">
                <a:solidFill>
                  <a:srgbClr val="A31515"/>
                </a:solidFill>
                <a:effectLst/>
                <a:latin typeface="Courier New" panose="02070309020205020404" pitchFamily="49" charset="0"/>
              </a:rPr>
              <a:t>歯の本数</a:t>
            </a:r>
            <a:r>
              <a:rPr lang="en-US" altLang="ja-JP" b="0" dirty="0">
                <a:solidFill>
                  <a:srgbClr val="A31515"/>
                </a:solidFill>
                <a:effectLst/>
                <a:latin typeface="Courier New" panose="02070309020205020404" pitchFamily="49" charset="0"/>
              </a:rPr>
              <a:t>'</a:t>
            </a:r>
            <a:r>
              <a:rPr lang="en-US" altLang="ja-JP" b="0" dirty="0">
                <a:solidFill>
                  <a:srgbClr val="000000"/>
                </a:solidFill>
                <a:effectLst/>
                <a:latin typeface="Courier New" panose="02070309020205020404" pitchFamily="49" charset="0"/>
              </a:rPr>
              <a:t>)</a:t>
            </a:r>
          </a:p>
          <a:p>
            <a:pPr algn="just"/>
            <a:r>
              <a:rPr lang="en" altLang="ja-JP" b="0" dirty="0" err="1">
                <a:solidFill>
                  <a:srgbClr val="000000"/>
                </a:solidFill>
                <a:effectLst/>
                <a:latin typeface="Courier New" panose="02070309020205020404" pitchFamily="49" charset="0"/>
              </a:rPr>
              <a:t>plt.grid</a:t>
            </a:r>
            <a:r>
              <a:rPr lang="en" altLang="ja-JP" b="0" dirty="0">
                <a:solidFill>
                  <a:srgbClr val="000000"/>
                </a:solidFill>
                <a:effectLst/>
                <a:latin typeface="Courier New" panose="02070309020205020404" pitchFamily="49" charset="0"/>
              </a:rPr>
              <a:t>()</a:t>
            </a:r>
          </a:p>
          <a:p>
            <a:pPr algn="just"/>
            <a:r>
              <a:rPr lang="en" altLang="ja-JP" b="0" dirty="0">
                <a:solidFill>
                  <a:srgbClr val="000000"/>
                </a:solidFill>
                <a:effectLst/>
                <a:latin typeface="Courier New" panose="02070309020205020404" pitchFamily="49" charset="0"/>
              </a:rPr>
              <a:t>plt.scatter(x,y)</a:t>
            </a:r>
          </a:p>
          <a:p>
            <a:pPr algn="just"/>
            <a:r>
              <a:rPr lang="en" altLang="ja-JP" b="0" dirty="0" err="1">
                <a:solidFill>
                  <a:srgbClr val="000000"/>
                </a:solidFill>
                <a:effectLst/>
                <a:latin typeface="Courier New" panose="02070309020205020404" pitchFamily="49" charset="0"/>
              </a:rPr>
              <a:t>plt.show</a:t>
            </a:r>
            <a:r>
              <a:rPr lang="en" altLang="ja-JP" b="0" dirty="0">
                <a:solidFill>
                  <a:srgbClr val="000000"/>
                </a:solidFill>
                <a:effectLst/>
                <a:latin typeface="Courier New" panose="02070309020205020404" pitchFamily="49" charset="0"/>
              </a:rPr>
              <a:t>()</a:t>
            </a:r>
          </a:p>
        </p:txBody>
      </p:sp>
      <p:sp>
        <p:nvSpPr>
          <p:cNvPr id="11" name="テキスト ボックス 10">
            <a:extLst>
              <a:ext uri="{FF2B5EF4-FFF2-40B4-BE49-F238E27FC236}">
                <a16:creationId xmlns:a16="http://schemas.microsoft.com/office/drawing/2014/main" id="{62FDD126-F941-C04A-99DE-25A7CFD2FFC2}"/>
              </a:ext>
            </a:extLst>
          </p:cNvPr>
          <p:cNvSpPr txBox="1"/>
          <p:nvPr/>
        </p:nvSpPr>
        <p:spPr>
          <a:xfrm>
            <a:off x="1800408" y="2033859"/>
            <a:ext cx="6533635" cy="369332"/>
          </a:xfrm>
          <a:prstGeom prst="rect">
            <a:avLst/>
          </a:prstGeom>
          <a:noFill/>
          <a:ln>
            <a:solidFill>
              <a:schemeClr val="tx1"/>
            </a:solidFill>
          </a:ln>
        </p:spPr>
        <p:txBody>
          <a:bodyPr wrap="square">
            <a:spAutoFit/>
          </a:bodyPr>
          <a:lstStyle/>
          <a:p>
            <a:r>
              <a:rPr lang="en" altLang="ja-JP" b="0" i="0" dirty="0">
                <a:solidFill>
                  <a:srgbClr val="212121"/>
                </a:solidFill>
                <a:effectLst/>
                <a:latin typeface="Roboto" panose="020F0502020204030204" pitchFamily="34" charset="0"/>
              </a:rPr>
              <a:t>matplotlib</a:t>
            </a:r>
            <a:r>
              <a:rPr lang="ja-JP" altLang="en-US" b="0" i="0" dirty="0">
                <a:solidFill>
                  <a:srgbClr val="212121"/>
                </a:solidFill>
                <a:effectLst/>
                <a:latin typeface="Roboto" panose="020F0502020204030204" pitchFamily="34" charset="0"/>
              </a:rPr>
              <a:t>ライブラリと日本語入力方法をインポートします。</a:t>
            </a:r>
            <a:endParaRPr lang="ja-JP" altLang="en-US" dirty="0"/>
          </a:p>
        </p:txBody>
      </p:sp>
      <p:sp>
        <p:nvSpPr>
          <p:cNvPr id="12" name="テキスト ボックス 11">
            <a:extLst>
              <a:ext uri="{FF2B5EF4-FFF2-40B4-BE49-F238E27FC236}">
                <a16:creationId xmlns:a16="http://schemas.microsoft.com/office/drawing/2014/main" id="{3E868F31-BD62-32BF-2D40-BDFC70087D03}"/>
              </a:ext>
            </a:extLst>
          </p:cNvPr>
          <p:cNvSpPr txBox="1"/>
          <p:nvPr/>
        </p:nvSpPr>
        <p:spPr>
          <a:xfrm>
            <a:off x="1800408" y="3689747"/>
            <a:ext cx="6533635" cy="369332"/>
          </a:xfrm>
          <a:prstGeom prst="rect">
            <a:avLst/>
          </a:prstGeom>
          <a:noFill/>
          <a:ln>
            <a:solidFill>
              <a:schemeClr val="tx1"/>
            </a:solidFill>
          </a:ln>
        </p:spPr>
        <p:txBody>
          <a:bodyPr wrap="square">
            <a:spAutoFit/>
          </a:bodyPr>
          <a:lstStyle/>
          <a:p>
            <a:r>
              <a:rPr lang="en" altLang="ja-JP" b="0" i="0" dirty="0">
                <a:solidFill>
                  <a:srgbClr val="212121"/>
                </a:solidFill>
                <a:effectLst/>
                <a:latin typeface="Roboto" panose="020F0502020204030204" pitchFamily="34" charset="0"/>
              </a:rPr>
              <a:t>matplotlib</a:t>
            </a:r>
            <a:r>
              <a:rPr lang="ja-JP" altLang="en-US" b="0" i="0" dirty="0">
                <a:solidFill>
                  <a:srgbClr val="212121"/>
                </a:solidFill>
                <a:effectLst/>
                <a:latin typeface="Roboto" panose="020F0502020204030204" pitchFamily="34" charset="0"/>
              </a:rPr>
              <a:t>ライブラリで散布図を作成します。</a:t>
            </a:r>
            <a:endParaRPr lang="ja-JP" altLang="en-US" dirty="0"/>
          </a:p>
        </p:txBody>
      </p:sp>
      <p:sp>
        <p:nvSpPr>
          <p:cNvPr id="8" name="テキスト ボックス 7">
            <a:extLst>
              <a:ext uri="{FF2B5EF4-FFF2-40B4-BE49-F238E27FC236}">
                <a16:creationId xmlns:a16="http://schemas.microsoft.com/office/drawing/2014/main" id="{BB14F88F-9FE2-1F35-0DD5-7B1DA057AAB0}"/>
              </a:ext>
            </a:extLst>
          </p:cNvPr>
          <p:cNvSpPr txBox="1"/>
          <p:nvPr/>
        </p:nvSpPr>
        <p:spPr>
          <a:xfrm>
            <a:off x="1763274" y="779359"/>
            <a:ext cx="2903741" cy="369332"/>
          </a:xfrm>
          <a:prstGeom prst="rect">
            <a:avLst/>
          </a:prstGeom>
          <a:noFill/>
        </p:spPr>
        <p:txBody>
          <a:bodyPr wrap="square">
            <a:spAutoFit/>
          </a:bodyPr>
          <a:lstStyle/>
          <a:p>
            <a:r>
              <a:rPr lang="en" altLang="ja-JP" b="0" dirty="0">
                <a:solidFill>
                  <a:srgbClr val="AF00DB"/>
                </a:solidFill>
                <a:effectLst/>
                <a:latin typeface="Courier New" panose="02070309020205020404" pitchFamily="49" charset="0"/>
              </a:rPr>
              <a:t>import</a:t>
            </a:r>
            <a:r>
              <a:rPr lang="en" altLang="ja-JP" b="0" dirty="0">
                <a:solidFill>
                  <a:srgbClr val="000000"/>
                </a:solidFill>
                <a:effectLst/>
                <a:latin typeface="Courier New" panose="02070309020205020404" pitchFamily="49" charset="0"/>
              </a:rPr>
              <a:t> </a:t>
            </a:r>
            <a:r>
              <a:rPr lang="en" altLang="ja-JP" b="0" dirty="0" err="1">
                <a:solidFill>
                  <a:srgbClr val="000000"/>
                </a:solidFill>
                <a:effectLst/>
                <a:latin typeface="Courier New" panose="02070309020205020404" pitchFamily="49" charset="0"/>
              </a:rPr>
              <a:t>numpy</a:t>
            </a:r>
            <a:r>
              <a:rPr lang="en" altLang="ja-JP" b="0" dirty="0">
                <a:solidFill>
                  <a:srgbClr val="000000"/>
                </a:solidFill>
                <a:effectLst/>
                <a:latin typeface="Courier New" panose="02070309020205020404" pitchFamily="49" charset="0"/>
              </a:rPr>
              <a:t> </a:t>
            </a:r>
            <a:r>
              <a:rPr lang="en" altLang="ja-JP" b="0" dirty="0">
                <a:solidFill>
                  <a:srgbClr val="AF00DB"/>
                </a:solidFill>
                <a:effectLst/>
                <a:latin typeface="Courier New" panose="02070309020205020404" pitchFamily="49" charset="0"/>
              </a:rPr>
              <a:t>as</a:t>
            </a:r>
            <a:r>
              <a:rPr lang="en" altLang="ja-JP" b="0" dirty="0">
                <a:solidFill>
                  <a:srgbClr val="000000"/>
                </a:solidFill>
                <a:effectLst/>
                <a:latin typeface="Courier New" panose="02070309020205020404" pitchFamily="49" charset="0"/>
              </a:rPr>
              <a:t> np</a:t>
            </a:r>
          </a:p>
        </p:txBody>
      </p:sp>
      <p:sp>
        <p:nvSpPr>
          <p:cNvPr id="10" name="テキスト ボックス 9">
            <a:extLst>
              <a:ext uri="{FF2B5EF4-FFF2-40B4-BE49-F238E27FC236}">
                <a16:creationId xmlns:a16="http://schemas.microsoft.com/office/drawing/2014/main" id="{7B9B4FF6-E2D3-A90B-7AC4-309155CD2422}"/>
              </a:ext>
            </a:extLst>
          </p:cNvPr>
          <p:cNvSpPr txBox="1"/>
          <p:nvPr/>
        </p:nvSpPr>
        <p:spPr>
          <a:xfrm>
            <a:off x="1763274" y="1077072"/>
            <a:ext cx="2903741" cy="646331"/>
          </a:xfrm>
          <a:prstGeom prst="rect">
            <a:avLst/>
          </a:prstGeom>
          <a:noFill/>
        </p:spPr>
        <p:txBody>
          <a:bodyPr wrap="square">
            <a:spAutoFit/>
          </a:bodyPr>
          <a:lstStyle/>
          <a:p>
            <a:r>
              <a:rPr lang="en" altLang="ja-JP" b="0" dirty="0">
                <a:solidFill>
                  <a:srgbClr val="000000"/>
                </a:solidFill>
                <a:effectLst/>
                <a:latin typeface="Courier New" panose="02070309020205020404" pitchFamily="49" charset="0"/>
              </a:rPr>
              <a:t>x = </a:t>
            </a:r>
            <a:r>
              <a:rPr lang="en" altLang="ja-JP" b="0" dirty="0" err="1">
                <a:solidFill>
                  <a:srgbClr val="000000"/>
                </a:solidFill>
                <a:effectLst/>
                <a:latin typeface="Courier New" panose="02070309020205020404" pitchFamily="49" charset="0"/>
              </a:rPr>
              <a:t>np.array</a:t>
            </a:r>
            <a:r>
              <a:rPr lang="en" altLang="ja-JP" b="0" dirty="0">
                <a:solidFill>
                  <a:srgbClr val="000000"/>
                </a:solidFill>
                <a:effectLst/>
                <a:latin typeface="Courier New" panose="02070309020205020404" pitchFamily="49" charset="0"/>
              </a:rPr>
              <a:t>(x)</a:t>
            </a:r>
          </a:p>
          <a:p>
            <a:r>
              <a:rPr lang="en" altLang="ja-JP" b="0" dirty="0">
                <a:solidFill>
                  <a:srgbClr val="000000"/>
                </a:solidFill>
                <a:effectLst/>
                <a:latin typeface="Courier New" panose="02070309020205020404" pitchFamily="49" charset="0"/>
              </a:rPr>
              <a:t>y = </a:t>
            </a:r>
            <a:r>
              <a:rPr lang="en" altLang="ja-JP" b="0" dirty="0" err="1">
                <a:solidFill>
                  <a:srgbClr val="000000"/>
                </a:solidFill>
                <a:effectLst/>
                <a:latin typeface="Courier New" panose="02070309020205020404" pitchFamily="49" charset="0"/>
              </a:rPr>
              <a:t>np.array</a:t>
            </a:r>
            <a:r>
              <a:rPr lang="en" altLang="ja-JP" b="0" dirty="0">
                <a:solidFill>
                  <a:srgbClr val="000000"/>
                </a:solidFill>
                <a:effectLst/>
                <a:latin typeface="Courier New" panose="02070309020205020404" pitchFamily="49" charset="0"/>
              </a:rPr>
              <a:t>(y)</a:t>
            </a:r>
          </a:p>
        </p:txBody>
      </p:sp>
      <p:sp>
        <p:nvSpPr>
          <p:cNvPr id="13" name="テキスト ボックス 12">
            <a:extLst>
              <a:ext uri="{FF2B5EF4-FFF2-40B4-BE49-F238E27FC236}">
                <a16:creationId xmlns:a16="http://schemas.microsoft.com/office/drawing/2014/main" id="{8F945F97-C721-F829-9B2E-FE84BF4402E0}"/>
              </a:ext>
            </a:extLst>
          </p:cNvPr>
          <p:cNvSpPr txBox="1"/>
          <p:nvPr/>
        </p:nvSpPr>
        <p:spPr>
          <a:xfrm>
            <a:off x="1" y="0"/>
            <a:ext cx="6763870" cy="369332"/>
          </a:xfrm>
          <a:prstGeom prst="rect">
            <a:avLst/>
          </a:prstGeom>
          <a:solidFill>
            <a:schemeClr val="accent4">
              <a:lumMod val="20000"/>
              <a:lumOff val="80000"/>
            </a:schemeClr>
          </a:solidFill>
        </p:spPr>
        <p:txBody>
          <a:bodyPr wrap="square" rtlCol="0">
            <a:spAutoFit/>
          </a:bodyPr>
          <a:lstStyle>
            <a:defPPr>
              <a:defRPr lang="ja-JP"/>
            </a:defPPr>
            <a:lvl1pPr indent="0">
              <a:buNone/>
              <a:defRPr b="1"/>
            </a:lvl1pPr>
          </a:lstStyle>
          <a:p>
            <a:r>
              <a:rPr lang="ja-JP" altLang="en-US" dirty="0"/>
              <a:t>データクレンジングとデータの可視化</a:t>
            </a:r>
          </a:p>
        </p:txBody>
      </p:sp>
      <p:sp>
        <p:nvSpPr>
          <p:cNvPr id="14" name="テキスト ボックス 13">
            <a:extLst>
              <a:ext uri="{FF2B5EF4-FFF2-40B4-BE49-F238E27FC236}">
                <a16:creationId xmlns:a16="http://schemas.microsoft.com/office/drawing/2014/main" id="{B0BF1D42-F765-1A8D-4D83-4A0B297C265A}"/>
              </a:ext>
            </a:extLst>
          </p:cNvPr>
          <p:cNvSpPr txBox="1"/>
          <p:nvPr/>
        </p:nvSpPr>
        <p:spPr>
          <a:xfrm>
            <a:off x="4044293" y="7985"/>
            <a:ext cx="2558214" cy="400110"/>
          </a:xfrm>
          <a:prstGeom prst="rect">
            <a:avLst/>
          </a:prstGeom>
          <a:noFill/>
          <a:ln w="19050">
            <a:solidFill>
              <a:srgbClr val="00B0F0"/>
            </a:solidFill>
          </a:ln>
        </p:spPr>
        <p:txBody>
          <a:bodyPr wrap="square">
            <a:spAutoFit/>
          </a:bodyPr>
          <a:lstStyle/>
          <a:p>
            <a:r>
              <a:rPr lang="ja-JP" altLang="en-US" sz="2000"/>
              <a:t>散布図を作成します</a:t>
            </a:r>
            <a:endParaRPr lang="ja-JP" altLang="en-US" sz="2000" dirty="0"/>
          </a:p>
        </p:txBody>
      </p:sp>
      <p:sp>
        <p:nvSpPr>
          <p:cNvPr id="3" name="テキスト ボックス 2">
            <a:extLst>
              <a:ext uri="{FF2B5EF4-FFF2-40B4-BE49-F238E27FC236}">
                <a16:creationId xmlns:a16="http://schemas.microsoft.com/office/drawing/2014/main" id="{F2B28374-DD40-9CF1-356F-C19DA1755BDF}"/>
              </a:ext>
            </a:extLst>
          </p:cNvPr>
          <p:cNvSpPr txBox="1"/>
          <p:nvPr/>
        </p:nvSpPr>
        <p:spPr>
          <a:xfrm>
            <a:off x="0" y="2033859"/>
            <a:ext cx="1577792" cy="369332"/>
          </a:xfrm>
          <a:prstGeom prst="rect">
            <a:avLst/>
          </a:prstGeom>
          <a:noFill/>
          <a:ln>
            <a:solidFill>
              <a:schemeClr val="tx1"/>
            </a:solidFill>
          </a:ln>
        </p:spPr>
        <p:txBody>
          <a:bodyPr wrap="square">
            <a:spAutoFit/>
          </a:bodyPr>
          <a:lstStyle>
            <a:defPPr>
              <a:defRPr lang="ja-JP"/>
            </a:defPPr>
            <a:lvl1pPr>
              <a:defRPr b="0" i="0">
                <a:solidFill>
                  <a:srgbClr val="212121"/>
                </a:solidFill>
                <a:effectLst/>
                <a:latin typeface="Roboto" panose="020F0502020204030204" pitchFamily="34" charset="0"/>
              </a:defRPr>
            </a:lvl1pPr>
          </a:lstStyle>
          <a:p>
            <a:r>
              <a:rPr lang="ja-JP" altLang="en-US" b="0" i="0" dirty="0">
                <a:solidFill>
                  <a:srgbClr val="212121"/>
                </a:solidFill>
                <a:effectLst/>
                <a:latin typeface="Roboto" panose="02000000000000000000" pitchFamily="2" charset="0"/>
              </a:rPr>
              <a:t>コード</a:t>
            </a:r>
            <a:r>
              <a:rPr lang="en-US" altLang="ja-JP" b="0" i="0" dirty="0">
                <a:solidFill>
                  <a:srgbClr val="212121"/>
                </a:solidFill>
                <a:effectLst/>
                <a:latin typeface="Roboto" panose="02000000000000000000" pitchFamily="2" charset="0"/>
              </a:rPr>
              <a:t>13-4</a:t>
            </a:r>
            <a:endParaRPr lang="en" altLang="ja-JP" dirty="0"/>
          </a:p>
        </p:txBody>
      </p:sp>
      <p:sp>
        <p:nvSpPr>
          <p:cNvPr id="4" name="テキスト ボックス 3">
            <a:extLst>
              <a:ext uri="{FF2B5EF4-FFF2-40B4-BE49-F238E27FC236}">
                <a16:creationId xmlns:a16="http://schemas.microsoft.com/office/drawing/2014/main" id="{E51A581B-DE11-A4AF-4000-B1717E8C296E}"/>
              </a:ext>
            </a:extLst>
          </p:cNvPr>
          <p:cNvSpPr txBox="1"/>
          <p:nvPr/>
        </p:nvSpPr>
        <p:spPr>
          <a:xfrm>
            <a:off x="0" y="3689747"/>
            <a:ext cx="1577792" cy="369332"/>
          </a:xfrm>
          <a:prstGeom prst="rect">
            <a:avLst/>
          </a:prstGeom>
          <a:noFill/>
          <a:ln>
            <a:solidFill>
              <a:schemeClr val="tx1"/>
            </a:solidFill>
          </a:ln>
        </p:spPr>
        <p:txBody>
          <a:bodyPr wrap="square">
            <a:spAutoFit/>
          </a:bodyPr>
          <a:lstStyle>
            <a:defPPr>
              <a:defRPr lang="ja-JP"/>
            </a:defPPr>
            <a:lvl1pPr>
              <a:defRPr b="0" i="0">
                <a:solidFill>
                  <a:srgbClr val="212121"/>
                </a:solidFill>
                <a:effectLst/>
                <a:latin typeface="Roboto" panose="020F0502020204030204" pitchFamily="34" charset="0"/>
              </a:defRPr>
            </a:lvl1pPr>
          </a:lstStyle>
          <a:p>
            <a:r>
              <a:rPr lang="ja-JP" altLang="en-US" b="0" i="0" dirty="0">
                <a:solidFill>
                  <a:srgbClr val="212121"/>
                </a:solidFill>
                <a:effectLst/>
                <a:latin typeface="Roboto" panose="02000000000000000000" pitchFamily="2" charset="0"/>
              </a:rPr>
              <a:t>コード</a:t>
            </a:r>
            <a:r>
              <a:rPr lang="en-US" altLang="ja-JP" b="0" i="0" dirty="0">
                <a:solidFill>
                  <a:srgbClr val="212121"/>
                </a:solidFill>
                <a:effectLst/>
                <a:latin typeface="Roboto" panose="02000000000000000000" pitchFamily="2" charset="0"/>
              </a:rPr>
              <a:t>13-5</a:t>
            </a:r>
            <a:endParaRPr lang="en" altLang="ja-JP" dirty="0"/>
          </a:p>
        </p:txBody>
      </p:sp>
    </p:spTree>
    <p:extLst>
      <p:ext uri="{BB962C8B-B14F-4D97-AF65-F5344CB8AC3E}">
        <p14:creationId xmlns:p14="http://schemas.microsoft.com/office/powerpoint/2010/main" val="3483998188"/>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a:extLst>
              <a:ext uri="{FF2B5EF4-FFF2-40B4-BE49-F238E27FC236}">
                <a16:creationId xmlns:a16="http://schemas.microsoft.com/office/drawing/2014/main" id="{6765C149-B7AF-E355-DC0D-FA20B109297B}"/>
              </a:ext>
            </a:extLst>
          </p:cNvPr>
          <p:cNvSpPr>
            <a:spLocks noGrp="1"/>
          </p:cNvSpPr>
          <p:nvPr>
            <p:ph type="sldNum" sz="quarter" idx="12"/>
          </p:nvPr>
        </p:nvSpPr>
        <p:spPr/>
        <p:txBody>
          <a:bodyPr/>
          <a:lstStyle/>
          <a:p>
            <a:fld id="{D0DED96A-F066-47E4-9553-675BF6234992}" type="slidenum">
              <a:rPr kumimoji="1" lang="ja-JP" altLang="en-US" smtClean="0"/>
              <a:t>51</a:t>
            </a:fld>
            <a:endParaRPr kumimoji="1" lang="ja-JP" altLang="en-US"/>
          </a:p>
        </p:txBody>
      </p:sp>
      <p:pic>
        <p:nvPicPr>
          <p:cNvPr id="1026" name="Picture 2">
            <a:extLst>
              <a:ext uri="{FF2B5EF4-FFF2-40B4-BE49-F238E27FC236}">
                <a16:creationId xmlns:a16="http://schemas.microsoft.com/office/drawing/2014/main" id="{4FC9DD9A-156E-3189-C158-88BF3E75025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33714" y="1138774"/>
            <a:ext cx="6416282" cy="5160426"/>
          </a:xfrm>
          <a:prstGeom prst="rect">
            <a:avLst/>
          </a:prstGeom>
          <a:noFill/>
          <a:extLst>
            <a:ext uri="{909E8E84-426E-40DD-AFC4-6F175D3DCCD1}">
              <a14:hiddenFill xmlns:a14="http://schemas.microsoft.com/office/drawing/2010/main">
                <a:solidFill>
                  <a:srgbClr val="FFFFFF"/>
                </a:solidFill>
              </a14:hiddenFill>
            </a:ext>
          </a:extLst>
        </p:spPr>
      </p:pic>
      <p:sp>
        <p:nvSpPr>
          <p:cNvPr id="6" name="右矢印 5">
            <a:extLst>
              <a:ext uri="{FF2B5EF4-FFF2-40B4-BE49-F238E27FC236}">
                <a16:creationId xmlns:a16="http://schemas.microsoft.com/office/drawing/2014/main" id="{3EDE974E-59C4-E49C-1B2E-421F69C733EA}"/>
              </a:ext>
            </a:extLst>
          </p:cNvPr>
          <p:cNvSpPr/>
          <p:nvPr/>
        </p:nvSpPr>
        <p:spPr>
          <a:xfrm>
            <a:off x="9890080" y="5364663"/>
            <a:ext cx="1400191" cy="1331339"/>
          </a:xfrm>
          <a:prstGeom prst="rightArrow">
            <a:avLst/>
          </a:prstGeom>
          <a:solidFill>
            <a:srgbClr val="F4EEB0"/>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en-US" altLang="ja-JP" sz="2400" b="1" dirty="0" err="1">
                <a:solidFill>
                  <a:schemeClr val="tx1"/>
                </a:solidFill>
              </a:rPr>
              <a:t>Colab</a:t>
            </a:r>
            <a:endParaRPr kumimoji="1" lang="ja-JP" altLang="en-US" sz="2400" b="1">
              <a:solidFill>
                <a:schemeClr val="tx1"/>
              </a:solidFill>
            </a:endParaRPr>
          </a:p>
        </p:txBody>
      </p:sp>
      <p:sp>
        <p:nvSpPr>
          <p:cNvPr id="7" name="テキスト ボックス 6">
            <a:extLst>
              <a:ext uri="{FF2B5EF4-FFF2-40B4-BE49-F238E27FC236}">
                <a16:creationId xmlns:a16="http://schemas.microsoft.com/office/drawing/2014/main" id="{1C50FE8F-B895-08AB-E6B8-4211AE3CC8E6}"/>
              </a:ext>
            </a:extLst>
          </p:cNvPr>
          <p:cNvSpPr txBox="1"/>
          <p:nvPr/>
        </p:nvSpPr>
        <p:spPr>
          <a:xfrm>
            <a:off x="1" y="0"/>
            <a:ext cx="6763870" cy="369332"/>
          </a:xfrm>
          <a:prstGeom prst="rect">
            <a:avLst/>
          </a:prstGeom>
          <a:solidFill>
            <a:schemeClr val="accent4">
              <a:lumMod val="20000"/>
              <a:lumOff val="80000"/>
            </a:schemeClr>
          </a:solidFill>
        </p:spPr>
        <p:txBody>
          <a:bodyPr wrap="square" rtlCol="0">
            <a:spAutoFit/>
          </a:bodyPr>
          <a:lstStyle>
            <a:defPPr>
              <a:defRPr lang="ja-JP"/>
            </a:defPPr>
            <a:lvl1pPr indent="0">
              <a:buNone/>
              <a:defRPr b="1"/>
            </a:lvl1pPr>
          </a:lstStyle>
          <a:p>
            <a:r>
              <a:rPr lang="ja-JP" altLang="en-US" dirty="0"/>
              <a:t>データクレンジングとデータの可視化</a:t>
            </a:r>
          </a:p>
        </p:txBody>
      </p:sp>
      <p:sp>
        <p:nvSpPr>
          <p:cNvPr id="8" name="テキスト ボックス 7">
            <a:extLst>
              <a:ext uri="{FF2B5EF4-FFF2-40B4-BE49-F238E27FC236}">
                <a16:creationId xmlns:a16="http://schemas.microsoft.com/office/drawing/2014/main" id="{BACC25D7-64E5-91A2-1E3D-46F1EC1A8C7A}"/>
              </a:ext>
            </a:extLst>
          </p:cNvPr>
          <p:cNvSpPr txBox="1"/>
          <p:nvPr/>
        </p:nvSpPr>
        <p:spPr>
          <a:xfrm>
            <a:off x="4044293" y="7985"/>
            <a:ext cx="2558214" cy="400110"/>
          </a:xfrm>
          <a:prstGeom prst="rect">
            <a:avLst/>
          </a:prstGeom>
          <a:noFill/>
          <a:ln w="19050">
            <a:solidFill>
              <a:srgbClr val="00B0F0"/>
            </a:solidFill>
          </a:ln>
        </p:spPr>
        <p:txBody>
          <a:bodyPr wrap="square">
            <a:spAutoFit/>
          </a:bodyPr>
          <a:lstStyle/>
          <a:p>
            <a:r>
              <a:rPr lang="ja-JP" altLang="en-US" sz="2000"/>
              <a:t>散布図を作成します</a:t>
            </a:r>
            <a:endParaRPr lang="ja-JP" altLang="en-US" sz="2000" dirty="0"/>
          </a:p>
        </p:txBody>
      </p:sp>
    </p:spTree>
    <p:extLst>
      <p:ext uri="{BB962C8B-B14F-4D97-AF65-F5344CB8AC3E}">
        <p14:creationId xmlns:p14="http://schemas.microsoft.com/office/powerpoint/2010/main" val="337147997"/>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a:extLst>
              <a:ext uri="{FF2B5EF4-FFF2-40B4-BE49-F238E27FC236}">
                <a16:creationId xmlns:a16="http://schemas.microsoft.com/office/drawing/2014/main" id="{C648FBA9-988E-FBCF-A789-D779250EB30B}"/>
              </a:ext>
            </a:extLst>
          </p:cNvPr>
          <p:cNvSpPr>
            <a:spLocks noGrp="1"/>
          </p:cNvSpPr>
          <p:nvPr>
            <p:ph type="sldNum" sz="quarter" idx="12"/>
          </p:nvPr>
        </p:nvSpPr>
        <p:spPr/>
        <p:txBody>
          <a:bodyPr/>
          <a:lstStyle/>
          <a:p>
            <a:fld id="{CBDFE4F4-5846-42D0-ABC5-9F6A57528B1E}" type="slidenum">
              <a:rPr kumimoji="1" lang="ja-JP" altLang="en-US" smtClean="0"/>
              <a:t>52</a:t>
            </a:fld>
            <a:endParaRPr kumimoji="1" lang="ja-JP" altLang="en-US"/>
          </a:p>
        </p:txBody>
      </p:sp>
      <p:pic>
        <p:nvPicPr>
          <p:cNvPr id="4" name="図 3" descr="グラフィカル ユーザー インターフェイス, アプリケーション&#10;&#10;自動的に生成された説明">
            <a:extLst>
              <a:ext uri="{FF2B5EF4-FFF2-40B4-BE49-F238E27FC236}">
                <a16:creationId xmlns:a16="http://schemas.microsoft.com/office/drawing/2014/main" id="{395AF15D-9E5B-937C-AAE2-BEF6B532BA6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2398" y="-1"/>
            <a:ext cx="11949289" cy="6721475"/>
          </a:xfrm>
          <a:prstGeom prst="rect">
            <a:avLst/>
          </a:prstGeom>
        </p:spPr>
      </p:pic>
    </p:spTree>
    <p:extLst>
      <p:ext uri="{BB962C8B-B14F-4D97-AF65-F5344CB8AC3E}">
        <p14:creationId xmlns:p14="http://schemas.microsoft.com/office/powerpoint/2010/main" val="3998076184"/>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a:extLst>
              <a:ext uri="{FF2B5EF4-FFF2-40B4-BE49-F238E27FC236}">
                <a16:creationId xmlns:a16="http://schemas.microsoft.com/office/drawing/2014/main" id="{1ECBD03B-673F-EBC8-7736-40A949A072CB}"/>
              </a:ext>
            </a:extLst>
          </p:cNvPr>
          <p:cNvSpPr>
            <a:spLocks noGrp="1"/>
          </p:cNvSpPr>
          <p:nvPr>
            <p:ph type="sldNum" sz="quarter" idx="12"/>
          </p:nvPr>
        </p:nvSpPr>
        <p:spPr/>
        <p:txBody>
          <a:bodyPr/>
          <a:lstStyle/>
          <a:p>
            <a:fld id="{CBDFE4F4-5846-42D0-ABC5-9F6A57528B1E}" type="slidenum">
              <a:rPr kumimoji="1" lang="ja-JP" altLang="en-US" smtClean="0"/>
              <a:t>53</a:t>
            </a:fld>
            <a:endParaRPr kumimoji="1" lang="ja-JP" altLang="en-US"/>
          </a:p>
        </p:txBody>
      </p:sp>
      <p:pic>
        <p:nvPicPr>
          <p:cNvPr id="4" name="図 3" descr="グラフィカル ユーザー インターフェイス, テキスト, アプリケーション, メール&#10;&#10;自動的に生成された説明">
            <a:extLst>
              <a:ext uri="{FF2B5EF4-FFF2-40B4-BE49-F238E27FC236}">
                <a16:creationId xmlns:a16="http://schemas.microsoft.com/office/drawing/2014/main" id="{5E6221E4-CB51-9EB1-B366-7BF22CA478E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0066" y="0"/>
            <a:ext cx="11813822" cy="6645275"/>
          </a:xfrm>
          <a:prstGeom prst="rect">
            <a:avLst/>
          </a:prstGeom>
        </p:spPr>
      </p:pic>
    </p:spTree>
    <p:extLst>
      <p:ext uri="{BB962C8B-B14F-4D97-AF65-F5344CB8AC3E}">
        <p14:creationId xmlns:p14="http://schemas.microsoft.com/office/powerpoint/2010/main" val="111120706"/>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a:extLst>
              <a:ext uri="{FF2B5EF4-FFF2-40B4-BE49-F238E27FC236}">
                <a16:creationId xmlns:a16="http://schemas.microsoft.com/office/drawing/2014/main" id="{126E2173-F57F-687C-9A9A-89AE1F87E037}"/>
              </a:ext>
            </a:extLst>
          </p:cNvPr>
          <p:cNvSpPr>
            <a:spLocks noGrp="1"/>
          </p:cNvSpPr>
          <p:nvPr>
            <p:ph type="sldNum" sz="quarter" idx="12"/>
          </p:nvPr>
        </p:nvSpPr>
        <p:spPr/>
        <p:txBody>
          <a:bodyPr/>
          <a:lstStyle/>
          <a:p>
            <a:fld id="{CBDFE4F4-5846-42D0-ABC5-9F6A57528B1E}" type="slidenum">
              <a:rPr kumimoji="1" lang="ja-JP" altLang="en-US" smtClean="0"/>
              <a:t>54</a:t>
            </a:fld>
            <a:endParaRPr kumimoji="1" lang="ja-JP" altLang="en-US"/>
          </a:p>
        </p:txBody>
      </p:sp>
      <p:sp>
        <p:nvSpPr>
          <p:cNvPr id="4" name="テキスト ボックス 3">
            <a:extLst>
              <a:ext uri="{FF2B5EF4-FFF2-40B4-BE49-F238E27FC236}">
                <a16:creationId xmlns:a16="http://schemas.microsoft.com/office/drawing/2014/main" id="{7D0F59BF-6C22-E406-7177-2F12F86B14F2}"/>
              </a:ext>
            </a:extLst>
          </p:cNvPr>
          <p:cNvSpPr txBox="1"/>
          <p:nvPr/>
        </p:nvSpPr>
        <p:spPr>
          <a:xfrm>
            <a:off x="728768" y="842015"/>
            <a:ext cx="6096000" cy="523220"/>
          </a:xfrm>
          <a:prstGeom prst="rect">
            <a:avLst/>
          </a:prstGeom>
          <a:noFill/>
        </p:spPr>
        <p:txBody>
          <a:bodyPr wrap="square">
            <a:spAutoFit/>
          </a:bodyPr>
          <a:lstStyle/>
          <a:p>
            <a:pPr algn="just"/>
            <a:r>
              <a:rPr lang="ja-JP" altLang="ja-JP" sz="2800" kern="100" dirty="0">
                <a:effectLst/>
                <a:latin typeface="游明朝" panose="02020400000000000000" pitchFamily="18" charset="-128"/>
                <a:ea typeface="游明朝" panose="02020400000000000000" pitchFamily="18" charset="-128"/>
                <a:cs typeface="Times New Roman" panose="02020603050405020304" pitchFamily="18" charset="0"/>
              </a:rPr>
              <a:t>ご清聴をありがとうございます。</a:t>
            </a:r>
          </a:p>
        </p:txBody>
      </p:sp>
      <p:sp>
        <p:nvSpPr>
          <p:cNvPr id="5" name="テキスト ボックス 4">
            <a:extLst>
              <a:ext uri="{FF2B5EF4-FFF2-40B4-BE49-F238E27FC236}">
                <a16:creationId xmlns:a16="http://schemas.microsoft.com/office/drawing/2014/main" id="{751D79D5-125F-1520-F719-F0643DDF6EF4}"/>
              </a:ext>
            </a:extLst>
          </p:cNvPr>
          <p:cNvSpPr txBox="1"/>
          <p:nvPr/>
        </p:nvSpPr>
        <p:spPr>
          <a:xfrm>
            <a:off x="728768" y="1426328"/>
            <a:ext cx="7476068" cy="523220"/>
          </a:xfrm>
          <a:prstGeom prst="rect">
            <a:avLst/>
          </a:prstGeom>
          <a:noFill/>
        </p:spPr>
        <p:txBody>
          <a:bodyPr wrap="square">
            <a:spAutoFit/>
          </a:bodyPr>
          <a:lstStyle/>
          <a:p>
            <a:pPr algn="just"/>
            <a:r>
              <a:rPr lang="ja-JP" altLang="en-US" sz="2800" kern="100" dirty="0">
                <a:effectLst/>
                <a:latin typeface="游明朝" panose="02020400000000000000" pitchFamily="18" charset="-128"/>
                <a:ea typeface="游明朝" panose="02020400000000000000" pitchFamily="18" charset="-128"/>
                <a:cs typeface="Times New Roman" panose="02020603050405020304" pitchFamily="18" charset="0"/>
              </a:rPr>
              <a:t>アンケートのご協力をお願いいたします。</a:t>
            </a:r>
            <a:endParaRPr lang="ja-JP" altLang="ja-JP" sz="2800" kern="100" dirty="0">
              <a:effectLst/>
              <a:latin typeface="游明朝" panose="02020400000000000000" pitchFamily="18" charset="-128"/>
              <a:ea typeface="游明朝" panose="02020400000000000000" pitchFamily="18" charset="-128"/>
              <a:cs typeface="Times New Roman" panose="02020603050405020304" pitchFamily="18" charset="0"/>
            </a:endParaRPr>
          </a:p>
        </p:txBody>
      </p:sp>
      <p:pic>
        <p:nvPicPr>
          <p:cNvPr id="2050" name="Picture 2">
            <a:extLst>
              <a:ext uri="{FF2B5EF4-FFF2-40B4-BE49-F238E27FC236}">
                <a16:creationId xmlns:a16="http://schemas.microsoft.com/office/drawing/2014/main" id="{D5FDF501-25BC-70CC-C71C-A32BF80EA50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7000" y="-136525"/>
            <a:ext cx="95250" cy="95250"/>
          </a:xfrm>
          <a:prstGeom prst="rect">
            <a:avLst/>
          </a:prstGeom>
          <a:noFill/>
          <a:extLst>
            <a:ext uri="{909E8E84-426E-40DD-AFC4-6F175D3DCCD1}">
              <a14:hiddenFill xmlns:a14="http://schemas.microsoft.com/office/drawing/2010/main">
                <a:solidFill>
                  <a:srgbClr val="FFFFFF"/>
                </a:solidFill>
              </a14:hiddenFill>
            </a:ext>
          </a:extLst>
        </p:spPr>
      </p:pic>
      <p:sp>
        <p:nvSpPr>
          <p:cNvPr id="9" name="テキスト ボックス 8">
            <a:extLst>
              <a:ext uri="{FF2B5EF4-FFF2-40B4-BE49-F238E27FC236}">
                <a16:creationId xmlns:a16="http://schemas.microsoft.com/office/drawing/2014/main" id="{18738EA5-4C72-DFB9-8EFB-9D3325D7AF6B}"/>
              </a:ext>
            </a:extLst>
          </p:cNvPr>
          <p:cNvSpPr txBox="1"/>
          <p:nvPr/>
        </p:nvSpPr>
        <p:spPr>
          <a:xfrm>
            <a:off x="3591984" y="4673120"/>
            <a:ext cx="3479799" cy="461665"/>
          </a:xfrm>
          <a:prstGeom prst="rect">
            <a:avLst/>
          </a:prstGeom>
          <a:solidFill>
            <a:schemeClr val="accent1">
              <a:lumMod val="20000"/>
              <a:lumOff val="80000"/>
            </a:schemeClr>
          </a:solidFill>
        </p:spPr>
        <p:txBody>
          <a:bodyPr wrap="square" rtlCol="0">
            <a:spAutoFit/>
          </a:bodyPr>
          <a:lstStyle/>
          <a:p>
            <a:r>
              <a:rPr kumimoji="1" lang="ja-JP" altLang="en-US" sz="2400" b="1" dirty="0"/>
              <a:t> 全体演習後アンケート</a:t>
            </a:r>
          </a:p>
        </p:txBody>
      </p:sp>
      <p:sp>
        <p:nvSpPr>
          <p:cNvPr id="10" name="テキスト ボックス 9">
            <a:extLst>
              <a:ext uri="{FF2B5EF4-FFF2-40B4-BE49-F238E27FC236}">
                <a16:creationId xmlns:a16="http://schemas.microsoft.com/office/drawing/2014/main" id="{C7E29A8A-593A-DC06-F749-23E2ACB64706}"/>
              </a:ext>
            </a:extLst>
          </p:cNvPr>
          <p:cNvSpPr txBox="1"/>
          <p:nvPr/>
        </p:nvSpPr>
        <p:spPr>
          <a:xfrm>
            <a:off x="3591984" y="3521269"/>
            <a:ext cx="3649133" cy="461665"/>
          </a:xfrm>
          <a:prstGeom prst="rect">
            <a:avLst/>
          </a:prstGeom>
          <a:solidFill>
            <a:schemeClr val="accent1">
              <a:lumMod val="20000"/>
              <a:lumOff val="80000"/>
            </a:schemeClr>
          </a:solidFill>
        </p:spPr>
        <p:txBody>
          <a:bodyPr wrap="square" rtlCol="0">
            <a:spAutoFit/>
          </a:bodyPr>
          <a:lstStyle/>
          <a:p>
            <a:r>
              <a:rPr kumimoji="1" lang="ja-JP" altLang="en-US" sz="2400" b="1" dirty="0"/>
              <a:t> 第</a:t>
            </a:r>
            <a:r>
              <a:rPr kumimoji="1" lang="en-US" altLang="ja-JP" sz="2400" b="1" dirty="0"/>
              <a:t>1</a:t>
            </a:r>
            <a:r>
              <a:rPr kumimoji="1" lang="ja-JP" altLang="en-US" sz="2400" b="1" dirty="0"/>
              <a:t>回演習後アンケート</a:t>
            </a:r>
          </a:p>
        </p:txBody>
      </p:sp>
      <p:pic>
        <p:nvPicPr>
          <p:cNvPr id="11" name="Picture 4">
            <a:extLst>
              <a:ext uri="{FF2B5EF4-FFF2-40B4-BE49-F238E27FC236}">
                <a16:creationId xmlns:a16="http://schemas.microsoft.com/office/drawing/2014/main" id="{FBE39AEE-0D71-D8A5-77D4-07B533F5D490}"/>
              </a:ext>
            </a:extLst>
          </p:cNvPr>
          <p:cNvPicPr>
            <a:picLocks noGrp="1"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97198" y="2463800"/>
            <a:ext cx="2582522" cy="2582522"/>
          </a:xfrm>
          <a:prstGeom prst="rect">
            <a:avLst/>
          </a:prstGeom>
          <a:noFill/>
          <a:extLst>
            <a:ext uri="{909E8E84-426E-40DD-AFC4-6F175D3DCCD1}">
              <a14:hiddenFill xmlns:a14="http://schemas.microsoft.com/office/drawing/2010/main">
                <a:solidFill>
                  <a:srgbClr val="FFFFFF"/>
                </a:solidFill>
              </a14:hiddenFill>
            </a:ext>
          </a:extLst>
        </p:spPr>
      </p:pic>
      <p:sp>
        <p:nvSpPr>
          <p:cNvPr id="12" name="テキスト ボックス 5">
            <a:extLst>
              <a:ext uri="{FF2B5EF4-FFF2-40B4-BE49-F238E27FC236}">
                <a16:creationId xmlns:a16="http://schemas.microsoft.com/office/drawing/2014/main" id="{1421018C-A386-D6B3-6AF6-D445630E01D8}"/>
              </a:ext>
            </a:extLst>
          </p:cNvPr>
          <p:cNvSpPr txBox="1"/>
          <p:nvPr/>
        </p:nvSpPr>
        <p:spPr>
          <a:xfrm>
            <a:off x="728768" y="5331151"/>
            <a:ext cx="2582522" cy="369332"/>
          </a:xfrm>
          <a:prstGeom prst="rect">
            <a:avLst/>
          </a:prstGeom>
          <a:noFill/>
        </p:spPr>
        <p:txBody>
          <a:bodyPr wrap="square" rtlCol="0">
            <a:spAutoFit/>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r>
              <a:rPr kumimoji="1" lang="en-US" altLang="ja-JP" dirty="0" err="1"/>
              <a:t>Webclass</a:t>
            </a:r>
            <a:r>
              <a:rPr lang="ja-JP" altLang="en-US" dirty="0"/>
              <a:t>　</a:t>
            </a:r>
            <a:r>
              <a:rPr lang="en-US" altLang="ja-JP" dirty="0"/>
              <a:t>QR</a:t>
            </a:r>
            <a:r>
              <a:rPr lang="ja-JP" altLang="en-US" dirty="0"/>
              <a:t>コード</a:t>
            </a:r>
            <a:endParaRPr kumimoji="1" lang="ja-JP" altLang="en-US" dirty="0"/>
          </a:p>
        </p:txBody>
      </p:sp>
      <p:sp>
        <p:nvSpPr>
          <p:cNvPr id="13" name="テキスト ボックス 12">
            <a:extLst>
              <a:ext uri="{FF2B5EF4-FFF2-40B4-BE49-F238E27FC236}">
                <a16:creationId xmlns:a16="http://schemas.microsoft.com/office/drawing/2014/main" id="{74F1FEDB-556D-C620-BB84-53A985775630}"/>
              </a:ext>
            </a:extLst>
          </p:cNvPr>
          <p:cNvSpPr txBox="1"/>
          <p:nvPr/>
        </p:nvSpPr>
        <p:spPr>
          <a:xfrm>
            <a:off x="3972982" y="3982894"/>
            <a:ext cx="5198535" cy="461665"/>
          </a:xfrm>
          <a:prstGeom prst="rect">
            <a:avLst/>
          </a:prstGeom>
          <a:noFill/>
        </p:spPr>
        <p:txBody>
          <a:bodyPr wrap="square">
            <a:spAutoFit/>
          </a:bodyPr>
          <a:lstStyle/>
          <a:p>
            <a:pPr algn="just"/>
            <a:r>
              <a:rPr lang="en-US" altLang="ja-JP" sz="2400" kern="100" dirty="0">
                <a:effectLst/>
                <a:latin typeface="游明朝" panose="02020400000000000000" pitchFamily="18" charset="-128"/>
                <a:ea typeface="游明朝" panose="02020400000000000000" pitchFamily="18" charset="-128"/>
                <a:cs typeface="Times New Roman" panose="02020603050405020304" pitchFamily="18" charset="0"/>
              </a:rPr>
              <a:t>2</a:t>
            </a:r>
            <a:r>
              <a:rPr lang="ja-JP" altLang="en-US" sz="2400" kern="100" dirty="0">
                <a:effectLst/>
                <a:latin typeface="游明朝" panose="02020400000000000000" pitchFamily="18" charset="-128"/>
                <a:ea typeface="游明朝" panose="02020400000000000000" pitchFamily="18" charset="-128"/>
                <a:cs typeface="Times New Roman" panose="02020603050405020304" pitchFamily="18" charset="0"/>
              </a:rPr>
              <a:t>月</a:t>
            </a:r>
            <a:r>
              <a:rPr lang="en-US" altLang="ja-JP" sz="2400" kern="100" dirty="0">
                <a:effectLst/>
                <a:latin typeface="游明朝" panose="02020400000000000000" pitchFamily="18" charset="-128"/>
                <a:ea typeface="游明朝" panose="02020400000000000000" pitchFamily="18" charset="-128"/>
                <a:cs typeface="Times New Roman" panose="02020603050405020304" pitchFamily="18" charset="0"/>
              </a:rPr>
              <a:t>22</a:t>
            </a:r>
            <a:r>
              <a:rPr lang="ja-JP" altLang="en-US" sz="2400" kern="100" dirty="0">
                <a:effectLst/>
                <a:latin typeface="游明朝" panose="02020400000000000000" pitchFamily="18" charset="-128"/>
                <a:ea typeface="游明朝" panose="02020400000000000000" pitchFamily="18" charset="-128"/>
                <a:cs typeface="Times New Roman" panose="02020603050405020304" pitchFamily="18" charset="0"/>
              </a:rPr>
              <a:t>日演習後に回答お願いします。</a:t>
            </a:r>
            <a:endParaRPr lang="ja-JP" altLang="ja-JP" sz="2400" kern="100" dirty="0">
              <a:effectLst/>
              <a:latin typeface="游明朝" panose="02020400000000000000" pitchFamily="18" charset="-128"/>
              <a:ea typeface="游明朝" panose="02020400000000000000" pitchFamily="18" charset="-128"/>
              <a:cs typeface="Times New Roman" panose="02020603050405020304" pitchFamily="18" charset="0"/>
            </a:endParaRPr>
          </a:p>
        </p:txBody>
      </p:sp>
      <p:sp>
        <p:nvSpPr>
          <p:cNvPr id="14" name="テキスト ボックス 13">
            <a:extLst>
              <a:ext uri="{FF2B5EF4-FFF2-40B4-BE49-F238E27FC236}">
                <a16:creationId xmlns:a16="http://schemas.microsoft.com/office/drawing/2014/main" id="{8851B679-5BFE-8ACD-2BD0-19750C32B880}"/>
              </a:ext>
            </a:extLst>
          </p:cNvPr>
          <p:cNvSpPr txBox="1"/>
          <p:nvPr/>
        </p:nvSpPr>
        <p:spPr>
          <a:xfrm>
            <a:off x="3989914" y="5177079"/>
            <a:ext cx="6180670" cy="461665"/>
          </a:xfrm>
          <a:prstGeom prst="rect">
            <a:avLst/>
          </a:prstGeom>
          <a:noFill/>
        </p:spPr>
        <p:txBody>
          <a:bodyPr wrap="square">
            <a:spAutoFit/>
          </a:bodyPr>
          <a:lstStyle/>
          <a:p>
            <a:pPr algn="just"/>
            <a:r>
              <a:rPr lang="ja-JP" altLang="en-US" sz="2400" dirty="0"/>
              <a:t>最終回までにご回答をお願いします</a:t>
            </a:r>
            <a:r>
              <a:rPr lang="ja-JP" altLang="en-US" sz="2400" kern="100" dirty="0">
                <a:effectLst/>
                <a:latin typeface="游明朝" panose="02020400000000000000" pitchFamily="18" charset="-128"/>
                <a:ea typeface="游明朝" panose="02020400000000000000" pitchFamily="18" charset="-128"/>
                <a:cs typeface="Times New Roman" panose="02020603050405020304" pitchFamily="18" charset="0"/>
              </a:rPr>
              <a:t>。</a:t>
            </a:r>
            <a:endParaRPr lang="ja-JP" altLang="ja-JP" sz="2400" kern="100" dirty="0">
              <a:effectLst/>
              <a:latin typeface="游明朝" panose="02020400000000000000" pitchFamily="18" charset="-128"/>
              <a:ea typeface="游明朝" panose="02020400000000000000" pitchFamily="18" charset="-128"/>
              <a:cs typeface="Times New Roman" panose="02020603050405020304" pitchFamily="18" charset="0"/>
            </a:endParaRPr>
          </a:p>
        </p:txBody>
      </p:sp>
      <p:sp>
        <p:nvSpPr>
          <p:cNvPr id="18" name="テキスト ボックス 17">
            <a:extLst>
              <a:ext uri="{FF2B5EF4-FFF2-40B4-BE49-F238E27FC236}">
                <a16:creationId xmlns:a16="http://schemas.microsoft.com/office/drawing/2014/main" id="{5AB17114-CB62-0186-C612-183ABCF0BD77}"/>
              </a:ext>
            </a:extLst>
          </p:cNvPr>
          <p:cNvSpPr txBox="1"/>
          <p:nvPr/>
        </p:nvSpPr>
        <p:spPr>
          <a:xfrm>
            <a:off x="3591985" y="2508445"/>
            <a:ext cx="8320616" cy="830997"/>
          </a:xfrm>
          <a:prstGeom prst="rect">
            <a:avLst/>
          </a:prstGeom>
          <a:noFill/>
        </p:spPr>
        <p:txBody>
          <a:bodyPr wrap="square">
            <a:spAutoFit/>
          </a:bodyPr>
          <a:lstStyle/>
          <a:p>
            <a:r>
              <a:rPr lang="en-US" altLang="ja-JP" sz="2400" b="1" dirty="0"/>
              <a:t>IL2300919 </a:t>
            </a:r>
            <a:r>
              <a:rPr lang="ja-JP" altLang="en-US" sz="2400" b="1" dirty="0"/>
              <a:t>医療系データサイエンス教育ワークショップ </a:t>
            </a:r>
            <a:r>
              <a:rPr lang="en-US" altLang="ja-JP" sz="2400" b="1" dirty="0"/>
              <a:t>2023</a:t>
            </a:r>
            <a:r>
              <a:rPr lang="ja-JP" altLang="en-US" sz="2400" b="1" dirty="0"/>
              <a:t>年度版</a:t>
            </a:r>
          </a:p>
        </p:txBody>
      </p:sp>
    </p:spTree>
    <p:extLst>
      <p:ext uri="{BB962C8B-B14F-4D97-AF65-F5344CB8AC3E}">
        <p14:creationId xmlns:p14="http://schemas.microsoft.com/office/powerpoint/2010/main" val="41031251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a:extLst>
              <a:ext uri="{FF2B5EF4-FFF2-40B4-BE49-F238E27FC236}">
                <a16:creationId xmlns:a16="http://schemas.microsoft.com/office/drawing/2014/main" id="{F98220E4-222B-81B7-CE5C-370BF2B2C399}"/>
              </a:ext>
            </a:extLst>
          </p:cNvPr>
          <p:cNvSpPr>
            <a:spLocks noGrp="1"/>
          </p:cNvSpPr>
          <p:nvPr>
            <p:ph type="sldNum" sz="quarter" idx="12"/>
          </p:nvPr>
        </p:nvSpPr>
        <p:spPr/>
        <p:txBody>
          <a:bodyPr/>
          <a:lstStyle/>
          <a:p>
            <a:fld id="{CBDFE4F4-5846-42D0-ABC5-9F6A57528B1E}" type="slidenum">
              <a:rPr kumimoji="1" lang="ja-JP" altLang="en-US" smtClean="0"/>
              <a:t>6</a:t>
            </a:fld>
            <a:endParaRPr kumimoji="1" lang="ja-JP" altLang="en-US"/>
          </a:p>
        </p:txBody>
      </p:sp>
      <p:pic>
        <p:nvPicPr>
          <p:cNvPr id="7" name="図 6">
            <a:extLst>
              <a:ext uri="{FF2B5EF4-FFF2-40B4-BE49-F238E27FC236}">
                <a16:creationId xmlns:a16="http://schemas.microsoft.com/office/drawing/2014/main" id="{E9BCF627-E4F4-409F-6FC7-30C306F11D6C}"/>
              </a:ext>
            </a:extLst>
          </p:cNvPr>
          <p:cNvPicPr>
            <a:picLocks noChangeAspect="1"/>
          </p:cNvPicPr>
          <p:nvPr/>
        </p:nvPicPr>
        <p:blipFill>
          <a:blip r:embed="rId2"/>
          <a:stretch>
            <a:fillRect/>
          </a:stretch>
        </p:blipFill>
        <p:spPr>
          <a:xfrm>
            <a:off x="651885" y="1104277"/>
            <a:ext cx="5353325" cy="1568531"/>
          </a:xfrm>
          <a:prstGeom prst="rect">
            <a:avLst/>
          </a:prstGeom>
        </p:spPr>
      </p:pic>
      <p:pic>
        <p:nvPicPr>
          <p:cNvPr id="4" name="図 3">
            <a:extLst>
              <a:ext uri="{FF2B5EF4-FFF2-40B4-BE49-F238E27FC236}">
                <a16:creationId xmlns:a16="http://schemas.microsoft.com/office/drawing/2014/main" id="{CB90E013-85C5-84A9-A0B3-137E2486E2DE}"/>
              </a:ext>
            </a:extLst>
          </p:cNvPr>
          <p:cNvPicPr>
            <a:picLocks noChangeAspect="1"/>
          </p:cNvPicPr>
          <p:nvPr/>
        </p:nvPicPr>
        <p:blipFill>
          <a:blip r:embed="rId3"/>
          <a:stretch>
            <a:fillRect/>
          </a:stretch>
        </p:blipFill>
        <p:spPr>
          <a:xfrm>
            <a:off x="474076" y="3141918"/>
            <a:ext cx="5531134" cy="1308167"/>
          </a:xfrm>
          <a:prstGeom prst="rect">
            <a:avLst/>
          </a:prstGeom>
        </p:spPr>
      </p:pic>
      <p:pic>
        <p:nvPicPr>
          <p:cNvPr id="6" name="図 5">
            <a:extLst>
              <a:ext uri="{FF2B5EF4-FFF2-40B4-BE49-F238E27FC236}">
                <a16:creationId xmlns:a16="http://schemas.microsoft.com/office/drawing/2014/main" id="{B4C5C15F-0CC4-3D03-92A6-57F1FA97F2E2}"/>
              </a:ext>
            </a:extLst>
          </p:cNvPr>
          <p:cNvPicPr>
            <a:picLocks noChangeAspect="1"/>
          </p:cNvPicPr>
          <p:nvPr/>
        </p:nvPicPr>
        <p:blipFill>
          <a:blip r:embed="rId4"/>
          <a:stretch>
            <a:fillRect/>
          </a:stretch>
        </p:blipFill>
        <p:spPr>
          <a:xfrm>
            <a:off x="467725" y="5089581"/>
            <a:ext cx="5537485" cy="1301817"/>
          </a:xfrm>
          <a:prstGeom prst="rect">
            <a:avLst/>
          </a:prstGeom>
        </p:spPr>
      </p:pic>
      <p:grpSp>
        <p:nvGrpSpPr>
          <p:cNvPr id="8" name="グループ化 7">
            <a:extLst>
              <a:ext uri="{FF2B5EF4-FFF2-40B4-BE49-F238E27FC236}">
                <a16:creationId xmlns:a16="http://schemas.microsoft.com/office/drawing/2014/main" id="{CBA4AA4B-8021-9FBA-957C-7CE59904DD19}"/>
              </a:ext>
            </a:extLst>
          </p:cNvPr>
          <p:cNvGrpSpPr/>
          <p:nvPr/>
        </p:nvGrpSpPr>
        <p:grpSpPr>
          <a:xfrm>
            <a:off x="56594" y="57150"/>
            <a:ext cx="6014224" cy="714762"/>
            <a:chOff x="1066244" y="30777"/>
            <a:chExt cx="6014224" cy="714762"/>
          </a:xfrm>
        </p:grpSpPr>
        <p:sp>
          <p:nvSpPr>
            <p:cNvPr id="9" name="テキスト ボックス 8">
              <a:extLst>
                <a:ext uri="{FF2B5EF4-FFF2-40B4-BE49-F238E27FC236}">
                  <a16:creationId xmlns:a16="http://schemas.microsoft.com/office/drawing/2014/main" id="{289016A1-EDA2-C9BB-6527-99BBE09B646E}"/>
                </a:ext>
              </a:extLst>
            </p:cNvPr>
            <p:cNvSpPr txBox="1"/>
            <p:nvPr/>
          </p:nvSpPr>
          <p:spPr>
            <a:xfrm>
              <a:off x="1066244" y="30777"/>
              <a:ext cx="6014224" cy="400110"/>
            </a:xfrm>
            <a:prstGeom prst="rect">
              <a:avLst/>
            </a:prstGeom>
            <a:solidFill>
              <a:schemeClr val="accent4">
                <a:lumMod val="20000"/>
                <a:lumOff val="80000"/>
              </a:schemeClr>
            </a:solidFill>
          </p:spPr>
          <p:txBody>
            <a:bodyPr wrap="square" rtlCol="0">
              <a:spAutoFit/>
            </a:bodyPr>
            <a:lstStyle>
              <a:defPPr>
                <a:defRPr lang="ja-JP"/>
              </a:defPPr>
              <a:lvl1pPr indent="0">
                <a:buNone/>
                <a:defRPr b="1"/>
              </a:lvl1pPr>
            </a:lstStyle>
            <a:p>
              <a:r>
                <a:rPr lang="ja-JP" altLang="en-US" dirty="0"/>
                <a:t>患者の歯に</a:t>
              </a:r>
              <a:r>
                <a:rPr lang="ja-JP" altLang="en-US" sz="2000" dirty="0"/>
                <a:t>関する</a:t>
              </a:r>
              <a:r>
                <a:rPr lang="ja-JP" altLang="en-US" dirty="0"/>
                <a:t>病院のリアルワールドデータの説明</a:t>
              </a:r>
            </a:p>
          </p:txBody>
        </p:sp>
        <p:sp>
          <p:nvSpPr>
            <p:cNvPr id="10" name="テキスト ボックス 9">
              <a:extLst>
                <a:ext uri="{FF2B5EF4-FFF2-40B4-BE49-F238E27FC236}">
                  <a16:creationId xmlns:a16="http://schemas.microsoft.com/office/drawing/2014/main" id="{B9633F4D-6984-C759-76B9-A9AFD122760D}"/>
                </a:ext>
              </a:extLst>
            </p:cNvPr>
            <p:cNvSpPr txBox="1"/>
            <p:nvPr/>
          </p:nvSpPr>
          <p:spPr>
            <a:xfrm>
              <a:off x="4150941" y="345429"/>
              <a:ext cx="1468243" cy="400110"/>
            </a:xfrm>
            <a:prstGeom prst="rect">
              <a:avLst/>
            </a:prstGeom>
            <a:solidFill>
              <a:schemeClr val="accent4">
                <a:lumMod val="20000"/>
                <a:lumOff val="80000"/>
              </a:schemeClr>
            </a:solidFill>
            <a:ln>
              <a:solidFill>
                <a:schemeClr val="accent1"/>
              </a:solidFill>
            </a:ln>
          </p:spPr>
          <p:txBody>
            <a:bodyPr wrap="square" rtlCol="0">
              <a:spAutoFit/>
            </a:bodyPr>
            <a:lstStyle>
              <a:defPPr>
                <a:defRPr lang="ja-JP"/>
              </a:defPPr>
              <a:lvl1pPr indent="0">
                <a:buNone/>
                <a:defRPr b="1"/>
              </a:lvl1pPr>
            </a:lstStyle>
            <a:p>
              <a:pPr algn="ctr"/>
              <a:r>
                <a:rPr lang="ja-JP" altLang="en-US" sz="2000">
                  <a:solidFill>
                    <a:srgbClr val="C00000"/>
                  </a:solidFill>
                </a:rPr>
                <a:t>架空データ</a:t>
              </a:r>
            </a:p>
          </p:txBody>
        </p:sp>
        <p:cxnSp>
          <p:nvCxnSpPr>
            <p:cNvPr id="11" name="直線コネクタ 10">
              <a:extLst>
                <a:ext uri="{FF2B5EF4-FFF2-40B4-BE49-F238E27FC236}">
                  <a16:creationId xmlns:a16="http://schemas.microsoft.com/office/drawing/2014/main" id="{1C79F92C-C524-0B9A-A40E-E05F75AC19C7}"/>
                </a:ext>
              </a:extLst>
            </p:cNvPr>
            <p:cNvCxnSpPr/>
            <p:nvPr/>
          </p:nvCxnSpPr>
          <p:spPr>
            <a:xfrm>
              <a:off x="3726469" y="202788"/>
              <a:ext cx="2148469" cy="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2" name="直線コネクタ 11">
              <a:extLst>
                <a:ext uri="{FF2B5EF4-FFF2-40B4-BE49-F238E27FC236}">
                  <a16:creationId xmlns:a16="http://schemas.microsoft.com/office/drawing/2014/main" id="{E4D480C5-D2C3-79BE-31E7-1DAB14AF5DED}"/>
                </a:ext>
              </a:extLst>
            </p:cNvPr>
            <p:cNvCxnSpPr/>
            <p:nvPr/>
          </p:nvCxnSpPr>
          <p:spPr>
            <a:xfrm>
              <a:off x="3756102" y="251471"/>
              <a:ext cx="2148469" cy="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grpSp>
      <p:sp>
        <p:nvSpPr>
          <p:cNvPr id="18" name="テキスト ボックス 17">
            <a:extLst>
              <a:ext uri="{FF2B5EF4-FFF2-40B4-BE49-F238E27FC236}">
                <a16:creationId xmlns:a16="http://schemas.microsoft.com/office/drawing/2014/main" id="{AE29369C-EE61-E6FB-418E-90DA223BE040}"/>
              </a:ext>
            </a:extLst>
          </p:cNvPr>
          <p:cNvSpPr txBox="1"/>
          <p:nvPr/>
        </p:nvSpPr>
        <p:spPr>
          <a:xfrm>
            <a:off x="9979079" y="938828"/>
            <a:ext cx="1341105" cy="369332"/>
          </a:xfrm>
          <a:prstGeom prst="rect">
            <a:avLst/>
          </a:prstGeom>
          <a:noFill/>
          <a:ln>
            <a:solidFill>
              <a:schemeClr val="tx1"/>
            </a:solidFill>
          </a:ln>
        </p:spPr>
        <p:txBody>
          <a:bodyPr wrap="square" rtlCol="0">
            <a:spAutoFit/>
          </a:bodyPr>
          <a:lstStyle>
            <a:defPPr>
              <a:defRPr lang="ja-JP"/>
            </a:defPPr>
            <a:lvl1pPr>
              <a:defRPr b="1"/>
            </a:lvl1pPr>
          </a:lstStyle>
          <a:p>
            <a:pPr algn="just"/>
            <a:r>
              <a:rPr lang="ja-JP" altLang="en-US" dirty="0"/>
              <a:t>初診時年齢</a:t>
            </a:r>
          </a:p>
        </p:txBody>
      </p:sp>
      <p:sp>
        <p:nvSpPr>
          <p:cNvPr id="40" name="テキスト ボックス 39">
            <a:extLst>
              <a:ext uri="{FF2B5EF4-FFF2-40B4-BE49-F238E27FC236}">
                <a16:creationId xmlns:a16="http://schemas.microsoft.com/office/drawing/2014/main" id="{F6065A75-CA79-4337-7EA2-A56B41E6BCFC}"/>
              </a:ext>
            </a:extLst>
          </p:cNvPr>
          <p:cNvSpPr txBox="1"/>
          <p:nvPr/>
        </p:nvSpPr>
        <p:spPr>
          <a:xfrm>
            <a:off x="8747654" y="938828"/>
            <a:ext cx="1145634" cy="369332"/>
          </a:xfrm>
          <a:prstGeom prst="rect">
            <a:avLst/>
          </a:prstGeom>
          <a:noFill/>
          <a:ln>
            <a:solidFill>
              <a:schemeClr val="tx1"/>
            </a:solidFill>
          </a:ln>
        </p:spPr>
        <p:txBody>
          <a:bodyPr wrap="square" rtlCol="0">
            <a:spAutoFit/>
          </a:bodyPr>
          <a:lstStyle>
            <a:defPPr>
              <a:defRPr lang="ja-JP"/>
            </a:defPPr>
            <a:lvl1pPr>
              <a:defRPr b="1"/>
            </a:lvl1pPr>
          </a:lstStyle>
          <a:p>
            <a:pPr algn="just"/>
            <a:r>
              <a:rPr lang="ja-JP" altLang="en-US" dirty="0"/>
              <a:t>歯の本数</a:t>
            </a:r>
          </a:p>
        </p:txBody>
      </p:sp>
      <p:sp>
        <p:nvSpPr>
          <p:cNvPr id="42" name="テキスト ボックス 41">
            <a:extLst>
              <a:ext uri="{FF2B5EF4-FFF2-40B4-BE49-F238E27FC236}">
                <a16:creationId xmlns:a16="http://schemas.microsoft.com/office/drawing/2014/main" id="{10DB8141-B1DF-A321-DCD7-E1E4AB278168}"/>
              </a:ext>
            </a:extLst>
          </p:cNvPr>
          <p:cNvSpPr txBox="1"/>
          <p:nvPr/>
        </p:nvSpPr>
        <p:spPr>
          <a:xfrm>
            <a:off x="8984159" y="1395916"/>
            <a:ext cx="672625" cy="369332"/>
          </a:xfrm>
          <a:prstGeom prst="rect">
            <a:avLst/>
          </a:prstGeom>
          <a:noFill/>
        </p:spPr>
        <p:txBody>
          <a:bodyPr wrap="square">
            <a:spAutoFit/>
          </a:bodyPr>
          <a:lstStyle>
            <a:defPPr>
              <a:defRPr lang="ja-JP"/>
            </a:defPPr>
            <a:lvl1pPr>
              <a:defRPr b="1"/>
            </a:lvl1pPr>
          </a:lstStyle>
          <a:p>
            <a:r>
              <a:rPr lang="ja-JP" altLang="en-US" dirty="0">
                <a:highlight>
                  <a:srgbClr val="FFFF00"/>
                </a:highlight>
              </a:rPr>
              <a:t>〇</a:t>
            </a:r>
            <a:r>
              <a:rPr lang="ja-JP" altLang="en-US" dirty="0"/>
              <a:t>本</a:t>
            </a:r>
          </a:p>
        </p:txBody>
      </p:sp>
      <p:sp>
        <p:nvSpPr>
          <p:cNvPr id="44" name="テキスト ボックス 43">
            <a:extLst>
              <a:ext uri="{FF2B5EF4-FFF2-40B4-BE49-F238E27FC236}">
                <a16:creationId xmlns:a16="http://schemas.microsoft.com/office/drawing/2014/main" id="{7E19CE60-55CF-2B2A-B4A9-CD1DB10EDA66}"/>
              </a:ext>
            </a:extLst>
          </p:cNvPr>
          <p:cNvSpPr txBox="1"/>
          <p:nvPr/>
        </p:nvSpPr>
        <p:spPr>
          <a:xfrm>
            <a:off x="10313319" y="1395916"/>
            <a:ext cx="748477" cy="369332"/>
          </a:xfrm>
          <a:prstGeom prst="rect">
            <a:avLst/>
          </a:prstGeom>
          <a:noFill/>
        </p:spPr>
        <p:txBody>
          <a:bodyPr wrap="square">
            <a:spAutoFit/>
          </a:bodyPr>
          <a:lstStyle/>
          <a:p>
            <a:r>
              <a:rPr lang="en-US" altLang="ja-JP" b="1" dirty="0"/>
              <a:t>77</a:t>
            </a:r>
            <a:r>
              <a:rPr lang="ja-JP" altLang="en-US" b="1" dirty="0"/>
              <a:t>歳</a:t>
            </a:r>
          </a:p>
        </p:txBody>
      </p:sp>
      <p:sp>
        <p:nvSpPr>
          <p:cNvPr id="46" name="テキスト ボックス 45">
            <a:extLst>
              <a:ext uri="{FF2B5EF4-FFF2-40B4-BE49-F238E27FC236}">
                <a16:creationId xmlns:a16="http://schemas.microsoft.com/office/drawing/2014/main" id="{52E2ACAF-59B2-5CC3-003F-AE70C4C7BBF1}"/>
              </a:ext>
            </a:extLst>
          </p:cNvPr>
          <p:cNvSpPr txBox="1"/>
          <p:nvPr/>
        </p:nvSpPr>
        <p:spPr>
          <a:xfrm>
            <a:off x="7967202" y="1395916"/>
            <a:ext cx="748477" cy="369332"/>
          </a:xfrm>
          <a:prstGeom prst="rect">
            <a:avLst/>
          </a:prstGeom>
          <a:noFill/>
        </p:spPr>
        <p:txBody>
          <a:bodyPr wrap="square">
            <a:spAutoFit/>
          </a:bodyPr>
          <a:lstStyle/>
          <a:p>
            <a:r>
              <a:rPr lang="en-US" altLang="ja-JP" b="1" dirty="0"/>
              <a:t>pt_1</a:t>
            </a:r>
            <a:endParaRPr lang="ja-JP" altLang="en-US" b="1" dirty="0"/>
          </a:p>
        </p:txBody>
      </p:sp>
      <p:sp>
        <p:nvSpPr>
          <p:cNvPr id="53" name="テキスト ボックス 52">
            <a:extLst>
              <a:ext uri="{FF2B5EF4-FFF2-40B4-BE49-F238E27FC236}">
                <a16:creationId xmlns:a16="http://schemas.microsoft.com/office/drawing/2014/main" id="{9B46748A-E15C-326C-A823-F10A2F4EC111}"/>
              </a:ext>
            </a:extLst>
          </p:cNvPr>
          <p:cNvSpPr txBox="1"/>
          <p:nvPr/>
        </p:nvSpPr>
        <p:spPr>
          <a:xfrm>
            <a:off x="8984159" y="2026394"/>
            <a:ext cx="672625" cy="369332"/>
          </a:xfrm>
          <a:prstGeom prst="rect">
            <a:avLst/>
          </a:prstGeom>
          <a:noFill/>
        </p:spPr>
        <p:txBody>
          <a:bodyPr wrap="square">
            <a:spAutoFit/>
          </a:bodyPr>
          <a:lstStyle>
            <a:defPPr>
              <a:defRPr lang="ja-JP"/>
            </a:defPPr>
            <a:lvl1pPr>
              <a:defRPr b="1"/>
            </a:lvl1pPr>
          </a:lstStyle>
          <a:p>
            <a:r>
              <a:rPr lang="ja-JP" altLang="en-US" dirty="0">
                <a:highlight>
                  <a:srgbClr val="FFFF00"/>
                </a:highlight>
              </a:rPr>
              <a:t>〇</a:t>
            </a:r>
            <a:r>
              <a:rPr lang="ja-JP" altLang="en-US" dirty="0"/>
              <a:t>本</a:t>
            </a:r>
          </a:p>
        </p:txBody>
      </p:sp>
      <p:sp>
        <p:nvSpPr>
          <p:cNvPr id="54" name="テキスト ボックス 53">
            <a:extLst>
              <a:ext uri="{FF2B5EF4-FFF2-40B4-BE49-F238E27FC236}">
                <a16:creationId xmlns:a16="http://schemas.microsoft.com/office/drawing/2014/main" id="{5DB6DBB8-5017-32EE-0652-C9F8E19F267E}"/>
              </a:ext>
            </a:extLst>
          </p:cNvPr>
          <p:cNvSpPr txBox="1"/>
          <p:nvPr/>
        </p:nvSpPr>
        <p:spPr>
          <a:xfrm>
            <a:off x="10313319" y="2026394"/>
            <a:ext cx="748477" cy="369332"/>
          </a:xfrm>
          <a:prstGeom prst="rect">
            <a:avLst/>
          </a:prstGeom>
          <a:noFill/>
        </p:spPr>
        <p:txBody>
          <a:bodyPr wrap="square">
            <a:spAutoFit/>
          </a:bodyPr>
          <a:lstStyle/>
          <a:p>
            <a:r>
              <a:rPr lang="en-US" altLang="ja-JP" b="1" dirty="0"/>
              <a:t>69</a:t>
            </a:r>
            <a:r>
              <a:rPr lang="ja-JP" altLang="en-US" b="1" dirty="0"/>
              <a:t>歳</a:t>
            </a:r>
          </a:p>
        </p:txBody>
      </p:sp>
      <p:sp>
        <p:nvSpPr>
          <p:cNvPr id="55" name="テキスト ボックス 54">
            <a:extLst>
              <a:ext uri="{FF2B5EF4-FFF2-40B4-BE49-F238E27FC236}">
                <a16:creationId xmlns:a16="http://schemas.microsoft.com/office/drawing/2014/main" id="{E4286214-281D-1A9F-B2A5-948260F7359A}"/>
              </a:ext>
            </a:extLst>
          </p:cNvPr>
          <p:cNvSpPr txBox="1"/>
          <p:nvPr/>
        </p:nvSpPr>
        <p:spPr>
          <a:xfrm>
            <a:off x="7967202" y="2026394"/>
            <a:ext cx="1031992" cy="369332"/>
          </a:xfrm>
          <a:prstGeom prst="rect">
            <a:avLst/>
          </a:prstGeom>
          <a:noFill/>
        </p:spPr>
        <p:txBody>
          <a:bodyPr wrap="square">
            <a:spAutoFit/>
          </a:bodyPr>
          <a:lstStyle/>
          <a:p>
            <a:r>
              <a:rPr lang="en-US" altLang="ja-JP" b="1" dirty="0"/>
              <a:t>pt_357</a:t>
            </a:r>
            <a:endParaRPr lang="ja-JP" altLang="en-US" b="1" dirty="0"/>
          </a:p>
        </p:txBody>
      </p:sp>
      <p:sp>
        <p:nvSpPr>
          <p:cNvPr id="56" name="テキスト ボックス 55">
            <a:extLst>
              <a:ext uri="{FF2B5EF4-FFF2-40B4-BE49-F238E27FC236}">
                <a16:creationId xmlns:a16="http://schemas.microsoft.com/office/drawing/2014/main" id="{D9001F5F-380C-B21C-CF00-106F0E1F3B86}"/>
              </a:ext>
            </a:extLst>
          </p:cNvPr>
          <p:cNvSpPr txBox="1"/>
          <p:nvPr/>
        </p:nvSpPr>
        <p:spPr>
          <a:xfrm>
            <a:off x="8984159" y="2723838"/>
            <a:ext cx="672625" cy="369332"/>
          </a:xfrm>
          <a:prstGeom prst="rect">
            <a:avLst/>
          </a:prstGeom>
          <a:noFill/>
        </p:spPr>
        <p:txBody>
          <a:bodyPr wrap="square">
            <a:spAutoFit/>
          </a:bodyPr>
          <a:lstStyle>
            <a:defPPr>
              <a:defRPr lang="ja-JP"/>
            </a:defPPr>
            <a:lvl1pPr>
              <a:defRPr b="1"/>
            </a:lvl1pPr>
          </a:lstStyle>
          <a:p>
            <a:r>
              <a:rPr lang="ja-JP" altLang="en-US" dirty="0">
                <a:highlight>
                  <a:srgbClr val="FFFF00"/>
                </a:highlight>
              </a:rPr>
              <a:t>〇</a:t>
            </a:r>
            <a:r>
              <a:rPr lang="ja-JP" altLang="en-US" dirty="0"/>
              <a:t>本</a:t>
            </a:r>
          </a:p>
        </p:txBody>
      </p:sp>
      <p:sp>
        <p:nvSpPr>
          <p:cNvPr id="57" name="テキスト ボックス 56">
            <a:extLst>
              <a:ext uri="{FF2B5EF4-FFF2-40B4-BE49-F238E27FC236}">
                <a16:creationId xmlns:a16="http://schemas.microsoft.com/office/drawing/2014/main" id="{037EB155-64C8-8678-6347-B077B581FE3C}"/>
              </a:ext>
            </a:extLst>
          </p:cNvPr>
          <p:cNvSpPr txBox="1"/>
          <p:nvPr/>
        </p:nvSpPr>
        <p:spPr>
          <a:xfrm>
            <a:off x="10313319" y="2723838"/>
            <a:ext cx="858036" cy="369332"/>
          </a:xfrm>
          <a:prstGeom prst="rect">
            <a:avLst/>
          </a:prstGeom>
          <a:noFill/>
        </p:spPr>
        <p:txBody>
          <a:bodyPr wrap="square">
            <a:spAutoFit/>
          </a:bodyPr>
          <a:lstStyle/>
          <a:p>
            <a:r>
              <a:rPr lang="en-US" altLang="ja-JP" b="1" dirty="0"/>
              <a:t>40</a:t>
            </a:r>
            <a:r>
              <a:rPr lang="ja-JP" altLang="en-US" b="1" dirty="0"/>
              <a:t>歳</a:t>
            </a:r>
          </a:p>
        </p:txBody>
      </p:sp>
      <p:sp>
        <p:nvSpPr>
          <p:cNvPr id="58" name="テキスト ボックス 57">
            <a:extLst>
              <a:ext uri="{FF2B5EF4-FFF2-40B4-BE49-F238E27FC236}">
                <a16:creationId xmlns:a16="http://schemas.microsoft.com/office/drawing/2014/main" id="{9F6BD50A-BC5B-6521-1E25-AC99E11B8753}"/>
              </a:ext>
            </a:extLst>
          </p:cNvPr>
          <p:cNvSpPr txBox="1"/>
          <p:nvPr/>
        </p:nvSpPr>
        <p:spPr>
          <a:xfrm>
            <a:off x="7967202" y="2723838"/>
            <a:ext cx="1145634" cy="369332"/>
          </a:xfrm>
          <a:prstGeom prst="rect">
            <a:avLst/>
          </a:prstGeom>
          <a:noFill/>
        </p:spPr>
        <p:txBody>
          <a:bodyPr wrap="square">
            <a:spAutoFit/>
          </a:bodyPr>
          <a:lstStyle/>
          <a:p>
            <a:r>
              <a:rPr lang="en-US" altLang="ja-JP" b="1" dirty="0"/>
              <a:t>pt_1583</a:t>
            </a:r>
            <a:endParaRPr lang="ja-JP" altLang="en-US" b="1" dirty="0"/>
          </a:p>
        </p:txBody>
      </p:sp>
      <p:cxnSp>
        <p:nvCxnSpPr>
          <p:cNvPr id="59" name="直線矢印コネクタ 58">
            <a:extLst>
              <a:ext uri="{FF2B5EF4-FFF2-40B4-BE49-F238E27FC236}">
                <a16:creationId xmlns:a16="http://schemas.microsoft.com/office/drawing/2014/main" id="{8111E21E-B763-0040-1251-6B4AACF68B68}"/>
              </a:ext>
            </a:extLst>
          </p:cNvPr>
          <p:cNvCxnSpPr>
            <a:cxnSpLocks/>
          </p:cNvCxnSpPr>
          <p:nvPr/>
        </p:nvCxnSpPr>
        <p:spPr>
          <a:xfrm>
            <a:off x="8074151" y="6440562"/>
            <a:ext cx="3022600" cy="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60" name="直線矢印コネクタ 59">
            <a:extLst>
              <a:ext uri="{FF2B5EF4-FFF2-40B4-BE49-F238E27FC236}">
                <a16:creationId xmlns:a16="http://schemas.microsoft.com/office/drawing/2014/main" id="{7F6380DA-EF4C-801F-2BD8-1DC36AEA1C57}"/>
              </a:ext>
            </a:extLst>
          </p:cNvPr>
          <p:cNvCxnSpPr>
            <a:cxnSpLocks/>
          </p:cNvCxnSpPr>
          <p:nvPr/>
        </p:nvCxnSpPr>
        <p:spPr>
          <a:xfrm flipV="1">
            <a:off x="8079004" y="4239592"/>
            <a:ext cx="0" cy="219600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61" name="楕円 60">
            <a:extLst>
              <a:ext uri="{FF2B5EF4-FFF2-40B4-BE49-F238E27FC236}">
                <a16:creationId xmlns:a16="http://schemas.microsoft.com/office/drawing/2014/main" id="{5A262543-3BD3-D2BE-5CE4-07C50734D60D}"/>
              </a:ext>
            </a:extLst>
          </p:cNvPr>
          <p:cNvSpPr/>
          <p:nvPr/>
        </p:nvSpPr>
        <p:spPr>
          <a:xfrm>
            <a:off x="8462671" y="4666606"/>
            <a:ext cx="180000" cy="180000"/>
          </a:xfrm>
          <a:prstGeom prst="ellipse">
            <a:avLst/>
          </a:prstGeom>
          <a:solidFill>
            <a:schemeClr val="tx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2" name="テキスト ボックス 61">
            <a:extLst>
              <a:ext uri="{FF2B5EF4-FFF2-40B4-BE49-F238E27FC236}">
                <a16:creationId xmlns:a16="http://schemas.microsoft.com/office/drawing/2014/main" id="{C5DE01A4-6822-0AF7-AA08-DA582200A9E2}"/>
              </a:ext>
            </a:extLst>
          </p:cNvPr>
          <p:cNvSpPr txBox="1"/>
          <p:nvPr/>
        </p:nvSpPr>
        <p:spPr>
          <a:xfrm>
            <a:off x="10087241" y="6442570"/>
            <a:ext cx="1009509" cy="338554"/>
          </a:xfrm>
          <a:prstGeom prst="rect">
            <a:avLst/>
          </a:prstGeom>
          <a:noFill/>
        </p:spPr>
        <p:txBody>
          <a:bodyPr wrap="square" rtlCol="0">
            <a:spAutoFit/>
          </a:bodyPr>
          <a:lstStyle>
            <a:defPPr>
              <a:defRPr lang="ja-JP"/>
            </a:defPPr>
            <a:lvl1pPr algn="just">
              <a:defRPr sz="1600" b="1"/>
            </a:lvl1pPr>
          </a:lstStyle>
          <a:p>
            <a:r>
              <a:rPr lang="ja-JP" altLang="en-US" b="0" dirty="0"/>
              <a:t>患者年齢</a:t>
            </a:r>
          </a:p>
        </p:txBody>
      </p:sp>
      <p:sp>
        <p:nvSpPr>
          <p:cNvPr id="67" name="テキスト ボックス 66">
            <a:extLst>
              <a:ext uri="{FF2B5EF4-FFF2-40B4-BE49-F238E27FC236}">
                <a16:creationId xmlns:a16="http://schemas.microsoft.com/office/drawing/2014/main" id="{86B7D7B4-6180-F157-92D1-A2576F7C1911}"/>
              </a:ext>
            </a:extLst>
          </p:cNvPr>
          <p:cNvSpPr txBox="1"/>
          <p:nvPr/>
        </p:nvSpPr>
        <p:spPr>
          <a:xfrm>
            <a:off x="8682150" y="4555369"/>
            <a:ext cx="1616088" cy="276999"/>
          </a:xfrm>
          <a:prstGeom prst="rect">
            <a:avLst/>
          </a:prstGeom>
          <a:noFill/>
        </p:spPr>
        <p:txBody>
          <a:bodyPr wrap="square" rtlCol="0">
            <a:spAutoFit/>
          </a:bodyPr>
          <a:lstStyle/>
          <a:p>
            <a:pPr algn="just"/>
            <a:r>
              <a:rPr kumimoji="1" lang="ja-JP" altLang="en-US" sz="1200" dirty="0"/>
              <a:t>年齢：</a:t>
            </a:r>
            <a:r>
              <a:rPr kumimoji="1" lang="en-US" altLang="ja-JP" sz="1200" dirty="0"/>
              <a:t>56</a:t>
            </a:r>
          </a:p>
        </p:txBody>
      </p:sp>
      <p:sp>
        <p:nvSpPr>
          <p:cNvPr id="68" name="テキスト ボックス 67">
            <a:extLst>
              <a:ext uri="{FF2B5EF4-FFF2-40B4-BE49-F238E27FC236}">
                <a16:creationId xmlns:a16="http://schemas.microsoft.com/office/drawing/2014/main" id="{83C777BC-EC68-FA99-2223-73C2D22F88E8}"/>
              </a:ext>
            </a:extLst>
          </p:cNvPr>
          <p:cNvSpPr txBox="1"/>
          <p:nvPr/>
        </p:nvSpPr>
        <p:spPr>
          <a:xfrm>
            <a:off x="8682150" y="4796549"/>
            <a:ext cx="1616088" cy="276999"/>
          </a:xfrm>
          <a:prstGeom prst="rect">
            <a:avLst/>
          </a:prstGeom>
          <a:noFill/>
        </p:spPr>
        <p:txBody>
          <a:bodyPr wrap="square" rtlCol="0">
            <a:spAutoFit/>
          </a:bodyPr>
          <a:lstStyle/>
          <a:p>
            <a:pPr algn="just"/>
            <a:r>
              <a:rPr lang="ja-JP" altLang="en-US" sz="1200" dirty="0"/>
              <a:t>歯の本数</a:t>
            </a:r>
            <a:r>
              <a:rPr kumimoji="1" lang="ja-JP" altLang="en-US" sz="1200" dirty="0"/>
              <a:t>：</a:t>
            </a:r>
            <a:r>
              <a:rPr kumimoji="1" lang="en-US" altLang="ja-JP" sz="1200" dirty="0"/>
              <a:t>28</a:t>
            </a:r>
          </a:p>
        </p:txBody>
      </p:sp>
      <p:sp>
        <p:nvSpPr>
          <p:cNvPr id="69" name="楕円 68">
            <a:extLst>
              <a:ext uri="{FF2B5EF4-FFF2-40B4-BE49-F238E27FC236}">
                <a16:creationId xmlns:a16="http://schemas.microsoft.com/office/drawing/2014/main" id="{B6080D71-5D75-BB73-CD1C-A897F8045967}"/>
              </a:ext>
            </a:extLst>
          </p:cNvPr>
          <p:cNvSpPr/>
          <p:nvPr/>
        </p:nvSpPr>
        <p:spPr>
          <a:xfrm>
            <a:off x="9124249" y="5477061"/>
            <a:ext cx="180000" cy="180000"/>
          </a:xfrm>
          <a:prstGeom prst="ellipse">
            <a:avLst/>
          </a:prstGeom>
          <a:solidFill>
            <a:schemeClr val="tx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 name="テキスト ボックス 69">
            <a:extLst>
              <a:ext uri="{FF2B5EF4-FFF2-40B4-BE49-F238E27FC236}">
                <a16:creationId xmlns:a16="http://schemas.microsoft.com/office/drawing/2014/main" id="{A27C21B5-C4D7-ED28-5392-C19F61923407}"/>
              </a:ext>
            </a:extLst>
          </p:cNvPr>
          <p:cNvSpPr txBox="1"/>
          <p:nvPr/>
        </p:nvSpPr>
        <p:spPr>
          <a:xfrm>
            <a:off x="9343728" y="5303122"/>
            <a:ext cx="1616088" cy="276999"/>
          </a:xfrm>
          <a:prstGeom prst="rect">
            <a:avLst/>
          </a:prstGeom>
          <a:noFill/>
        </p:spPr>
        <p:txBody>
          <a:bodyPr wrap="square" rtlCol="0">
            <a:spAutoFit/>
          </a:bodyPr>
          <a:lstStyle/>
          <a:p>
            <a:pPr algn="just"/>
            <a:r>
              <a:rPr kumimoji="1" lang="ja-JP" altLang="en-US" sz="1200" dirty="0"/>
              <a:t>年齢：</a:t>
            </a:r>
            <a:r>
              <a:rPr kumimoji="1" lang="en-US" altLang="ja-JP" sz="1200" dirty="0"/>
              <a:t>76</a:t>
            </a:r>
          </a:p>
        </p:txBody>
      </p:sp>
      <p:sp>
        <p:nvSpPr>
          <p:cNvPr id="71" name="テキスト ボックス 70">
            <a:extLst>
              <a:ext uri="{FF2B5EF4-FFF2-40B4-BE49-F238E27FC236}">
                <a16:creationId xmlns:a16="http://schemas.microsoft.com/office/drawing/2014/main" id="{0D3415DD-B8BE-1FC5-EE3C-175E5A36EED3}"/>
              </a:ext>
            </a:extLst>
          </p:cNvPr>
          <p:cNvSpPr txBox="1"/>
          <p:nvPr/>
        </p:nvSpPr>
        <p:spPr>
          <a:xfrm>
            <a:off x="9343728" y="5544302"/>
            <a:ext cx="1616088" cy="276999"/>
          </a:xfrm>
          <a:prstGeom prst="rect">
            <a:avLst/>
          </a:prstGeom>
          <a:noFill/>
        </p:spPr>
        <p:txBody>
          <a:bodyPr wrap="square" rtlCol="0">
            <a:spAutoFit/>
          </a:bodyPr>
          <a:lstStyle/>
          <a:p>
            <a:pPr algn="just"/>
            <a:r>
              <a:rPr lang="ja-JP" altLang="en-US" sz="1200" dirty="0"/>
              <a:t>歯の本数</a:t>
            </a:r>
            <a:r>
              <a:rPr kumimoji="1" lang="ja-JP" altLang="en-US" sz="1200" dirty="0"/>
              <a:t>：</a:t>
            </a:r>
            <a:r>
              <a:rPr kumimoji="1" lang="en-US" altLang="ja-JP" sz="1200" dirty="0"/>
              <a:t>15</a:t>
            </a:r>
          </a:p>
        </p:txBody>
      </p:sp>
      <p:sp>
        <p:nvSpPr>
          <p:cNvPr id="75" name="正方形/長方形 74">
            <a:extLst>
              <a:ext uri="{FF2B5EF4-FFF2-40B4-BE49-F238E27FC236}">
                <a16:creationId xmlns:a16="http://schemas.microsoft.com/office/drawing/2014/main" id="{78B17DBF-A66E-A3AE-05EA-EDF3F2F2177B}"/>
              </a:ext>
            </a:extLst>
          </p:cNvPr>
          <p:cNvSpPr/>
          <p:nvPr/>
        </p:nvSpPr>
        <p:spPr>
          <a:xfrm>
            <a:off x="7984586" y="1378512"/>
            <a:ext cx="3335597" cy="1712932"/>
          </a:xfrm>
          <a:prstGeom prst="rect">
            <a:avLst/>
          </a:prstGeom>
          <a:noFill/>
          <a:ln w="635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3" name="テキスト ボックス 12">
            <a:extLst>
              <a:ext uri="{FF2B5EF4-FFF2-40B4-BE49-F238E27FC236}">
                <a16:creationId xmlns:a16="http://schemas.microsoft.com/office/drawing/2014/main" id="{BE573BF9-1534-ABD2-5BFC-68B436EC5B90}"/>
              </a:ext>
            </a:extLst>
          </p:cNvPr>
          <p:cNvSpPr txBox="1"/>
          <p:nvPr/>
        </p:nvSpPr>
        <p:spPr>
          <a:xfrm>
            <a:off x="7987533" y="942087"/>
            <a:ext cx="495665" cy="369332"/>
          </a:xfrm>
          <a:prstGeom prst="rect">
            <a:avLst/>
          </a:prstGeom>
          <a:solidFill>
            <a:schemeClr val="bg1"/>
          </a:solidFill>
          <a:ln>
            <a:solidFill>
              <a:schemeClr val="tx1"/>
            </a:solidFill>
          </a:ln>
        </p:spPr>
        <p:txBody>
          <a:bodyPr wrap="square" rtlCol="0">
            <a:spAutoFit/>
          </a:bodyPr>
          <a:lstStyle>
            <a:defPPr>
              <a:defRPr lang="ja-JP"/>
            </a:defPPr>
            <a:lvl1pPr algn="just">
              <a:defRPr b="1"/>
            </a:lvl1pPr>
          </a:lstStyle>
          <a:p>
            <a:r>
              <a:rPr lang="en-US" altLang="ja-JP" dirty="0"/>
              <a:t>ID</a:t>
            </a:r>
            <a:endParaRPr lang="ja-JP" altLang="en-US" dirty="0"/>
          </a:p>
        </p:txBody>
      </p:sp>
      <p:sp>
        <p:nvSpPr>
          <p:cNvPr id="14" name="正方形/長方形 13">
            <a:extLst>
              <a:ext uri="{FF2B5EF4-FFF2-40B4-BE49-F238E27FC236}">
                <a16:creationId xmlns:a16="http://schemas.microsoft.com/office/drawing/2014/main" id="{AE2FEBBF-8E93-8BCE-4B33-26790BE2EF77}"/>
              </a:ext>
            </a:extLst>
          </p:cNvPr>
          <p:cNvSpPr/>
          <p:nvPr/>
        </p:nvSpPr>
        <p:spPr>
          <a:xfrm>
            <a:off x="3230483" y="1395915"/>
            <a:ext cx="824230" cy="1276891"/>
          </a:xfrm>
          <a:prstGeom prst="rect">
            <a:avLst/>
          </a:prstGeom>
          <a:noFill/>
          <a:ln w="28575">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5" name="正方形/長方形 14">
            <a:extLst>
              <a:ext uri="{FF2B5EF4-FFF2-40B4-BE49-F238E27FC236}">
                <a16:creationId xmlns:a16="http://schemas.microsoft.com/office/drawing/2014/main" id="{ABF23767-D22F-3886-F7DF-C36ABF63D7EC}"/>
              </a:ext>
            </a:extLst>
          </p:cNvPr>
          <p:cNvSpPr/>
          <p:nvPr/>
        </p:nvSpPr>
        <p:spPr>
          <a:xfrm>
            <a:off x="5247043" y="1395433"/>
            <a:ext cx="735275" cy="1277374"/>
          </a:xfrm>
          <a:prstGeom prst="rect">
            <a:avLst/>
          </a:prstGeom>
          <a:noFill/>
          <a:ln w="28575">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6" name="正方形/長方形 15">
            <a:extLst>
              <a:ext uri="{FF2B5EF4-FFF2-40B4-BE49-F238E27FC236}">
                <a16:creationId xmlns:a16="http://schemas.microsoft.com/office/drawing/2014/main" id="{B1E2E363-41AC-D745-35DA-BA8B3DFF1813}"/>
              </a:ext>
            </a:extLst>
          </p:cNvPr>
          <p:cNvSpPr/>
          <p:nvPr/>
        </p:nvSpPr>
        <p:spPr>
          <a:xfrm>
            <a:off x="926322" y="1389566"/>
            <a:ext cx="735275" cy="1283241"/>
          </a:xfrm>
          <a:prstGeom prst="rect">
            <a:avLst/>
          </a:prstGeom>
          <a:noFill/>
          <a:ln w="285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7" name="正方形/長方形 16">
            <a:extLst>
              <a:ext uri="{FF2B5EF4-FFF2-40B4-BE49-F238E27FC236}">
                <a16:creationId xmlns:a16="http://schemas.microsoft.com/office/drawing/2014/main" id="{80E6440A-CFA3-372C-6B18-0013A516030E}"/>
              </a:ext>
            </a:extLst>
          </p:cNvPr>
          <p:cNvSpPr/>
          <p:nvPr/>
        </p:nvSpPr>
        <p:spPr>
          <a:xfrm>
            <a:off x="5247043" y="3147362"/>
            <a:ext cx="735275" cy="1277374"/>
          </a:xfrm>
          <a:prstGeom prst="rect">
            <a:avLst/>
          </a:prstGeom>
          <a:noFill/>
          <a:ln w="28575">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9" name="正方形/長方形 18">
            <a:extLst>
              <a:ext uri="{FF2B5EF4-FFF2-40B4-BE49-F238E27FC236}">
                <a16:creationId xmlns:a16="http://schemas.microsoft.com/office/drawing/2014/main" id="{D9CDD739-1EB2-1EFE-F5BF-6A781948C683}"/>
              </a:ext>
            </a:extLst>
          </p:cNvPr>
          <p:cNvSpPr/>
          <p:nvPr/>
        </p:nvSpPr>
        <p:spPr>
          <a:xfrm>
            <a:off x="926322" y="3141495"/>
            <a:ext cx="735275" cy="1283241"/>
          </a:xfrm>
          <a:prstGeom prst="rect">
            <a:avLst/>
          </a:prstGeom>
          <a:noFill/>
          <a:ln w="285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0" name="正方形/長方形 19">
            <a:extLst>
              <a:ext uri="{FF2B5EF4-FFF2-40B4-BE49-F238E27FC236}">
                <a16:creationId xmlns:a16="http://schemas.microsoft.com/office/drawing/2014/main" id="{3536BBE7-5891-A585-E7E7-0D7AE2AA85ED}"/>
              </a:ext>
            </a:extLst>
          </p:cNvPr>
          <p:cNvSpPr/>
          <p:nvPr/>
        </p:nvSpPr>
        <p:spPr>
          <a:xfrm>
            <a:off x="5247450" y="5089581"/>
            <a:ext cx="735275" cy="1277374"/>
          </a:xfrm>
          <a:prstGeom prst="rect">
            <a:avLst/>
          </a:prstGeom>
          <a:noFill/>
          <a:ln w="28575">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1" name="正方形/長方形 20">
            <a:extLst>
              <a:ext uri="{FF2B5EF4-FFF2-40B4-BE49-F238E27FC236}">
                <a16:creationId xmlns:a16="http://schemas.microsoft.com/office/drawing/2014/main" id="{7F88D9C1-BEE1-6720-3D5B-0FEEE13421BC}"/>
              </a:ext>
            </a:extLst>
          </p:cNvPr>
          <p:cNvSpPr/>
          <p:nvPr/>
        </p:nvSpPr>
        <p:spPr>
          <a:xfrm>
            <a:off x="926729" y="5083714"/>
            <a:ext cx="735275" cy="1283241"/>
          </a:xfrm>
          <a:prstGeom prst="rect">
            <a:avLst/>
          </a:prstGeom>
          <a:noFill/>
          <a:ln w="285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2" name="正方形/長方形 21">
            <a:extLst>
              <a:ext uri="{FF2B5EF4-FFF2-40B4-BE49-F238E27FC236}">
                <a16:creationId xmlns:a16="http://schemas.microsoft.com/office/drawing/2014/main" id="{7EB4DB62-21AD-5F07-748C-8A8E95EB8EDB}"/>
              </a:ext>
            </a:extLst>
          </p:cNvPr>
          <p:cNvSpPr/>
          <p:nvPr/>
        </p:nvSpPr>
        <p:spPr>
          <a:xfrm>
            <a:off x="3239643" y="3165596"/>
            <a:ext cx="824230" cy="1276891"/>
          </a:xfrm>
          <a:prstGeom prst="rect">
            <a:avLst/>
          </a:prstGeom>
          <a:noFill/>
          <a:ln w="28575">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3" name="正方形/長方形 22">
            <a:extLst>
              <a:ext uri="{FF2B5EF4-FFF2-40B4-BE49-F238E27FC236}">
                <a16:creationId xmlns:a16="http://schemas.microsoft.com/office/drawing/2014/main" id="{57CBE4B2-C1EE-10D4-1A7E-22E63DA260AA}"/>
              </a:ext>
            </a:extLst>
          </p:cNvPr>
          <p:cNvSpPr/>
          <p:nvPr/>
        </p:nvSpPr>
        <p:spPr>
          <a:xfrm>
            <a:off x="3239643" y="5102043"/>
            <a:ext cx="824230" cy="1276891"/>
          </a:xfrm>
          <a:prstGeom prst="rect">
            <a:avLst/>
          </a:prstGeom>
          <a:noFill/>
          <a:ln w="28575">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5" name="テキスト ボックス 24">
            <a:extLst>
              <a:ext uri="{FF2B5EF4-FFF2-40B4-BE49-F238E27FC236}">
                <a16:creationId xmlns:a16="http://schemas.microsoft.com/office/drawing/2014/main" id="{73C153CD-E55F-24B4-9CE9-BA0A9AAFB25E}"/>
              </a:ext>
            </a:extLst>
          </p:cNvPr>
          <p:cNvSpPr txBox="1"/>
          <p:nvPr/>
        </p:nvSpPr>
        <p:spPr>
          <a:xfrm>
            <a:off x="7708498" y="4375786"/>
            <a:ext cx="347614" cy="1077218"/>
          </a:xfrm>
          <a:prstGeom prst="rect">
            <a:avLst/>
          </a:prstGeom>
          <a:noFill/>
        </p:spPr>
        <p:txBody>
          <a:bodyPr wrap="square" rtlCol="0">
            <a:spAutoFit/>
          </a:bodyPr>
          <a:lstStyle>
            <a:defPPr>
              <a:defRPr lang="ja-JP"/>
            </a:defPPr>
            <a:lvl1pPr>
              <a:defRPr b="1"/>
            </a:lvl1pPr>
          </a:lstStyle>
          <a:p>
            <a:pPr algn="just"/>
            <a:r>
              <a:rPr lang="ja-JP" altLang="en-US" sz="1600" b="0" dirty="0"/>
              <a:t>歯の本数</a:t>
            </a:r>
          </a:p>
        </p:txBody>
      </p:sp>
      <p:sp>
        <p:nvSpPr>
          <p:cNvPr id="27" name="テキスト ボックス 26">
            <a:extLst>
              <a:ext uri="{FF2B5EF4-FFF2-40B4-BE49-F238E27FC236}">
                <a16:creationId xmlns:a16="http://schemas.microsoft.com/office/drawing/2014/main" id="{F244B478-A6A6-87DB-71D7-CD4AC7EE383B}"/>
              </a:ext>
            </a:extLst>
          </p:cNvPr>
          <p:cNvSpPr txBox="1"/>
          <p:nvPr/>
        </p:nvSpPr>
        <p:spPr>
          <a:xfrm>
            <a:off x="8415928" y="3891251"/>
            <a:ext cx="2472911" cy="338554"/>
          </a:xfrm>
          <a:prstGeom prst="rect">
            <a:avLst/>
          </a:prstGeom>
          <a:noFill/>
          <a:ln>
            <a:solidFill>
              <a:schemeClr val="tx1"/>
            </a:solidFill>
          </a:ln>
        </p:spPr>
        <p:txBody>
          <a:bodyPr wrap="square" rtlCol="0">
            <a:spAutoFit/>
          </a:bodyPr>
          <a:lstStyle>
            <a:defPPr>
              <a:defRPr lang="ja-JP"/>
            </a:defPPr>
            <a:lvl1pPr>
              <a:defRPr b="1"/>
            </a:lvl1pPr>
          </a:lstStyle>
          <a:p>
            <a:pPr algn="just"/>
            <a:r>
              <a:rPr lang="ja-JP" altLang="en-US" sz="1600" b="0" dirty="0"/>
              <a:t>散布図：年齢と歯の本数</a:t>
            </a:r>
          </a:p>
        </p:txBody>
      </p:sp>
      <p:sp>
        <p:nvSpPr>
          <p:cNvPr id="28" name="矢印: 下 27">
            <a:extLst>
              <a:ext uri="{FF2B5EF4-FFF2-40B4-BE49-F238E27FC236}">
                <a16:creationId xmlns:a16="http://schemas.microsoft.com/office/drawing/2014/main" id="{CDC980A1-DDC1-C6AC-250E-0E8B340D95E0}"/>
              </a:ext>
            </a:extLst>
          </p:cNvPr>
          <p:cNvSpPr/>
          <p:nvPr/>
        </p:nvSpPr>
        <p:spPr>
          <a:xfrm rot="16200000">
            <a:off x="6721884" y="1474193"/>
            <a:ext cx="388115" cy="1585112"/>
          </a:xfrm>
          <a:prstGeom prst="downArrow">
            <a:avLst/>
          </a:prstGeom>
          <a:solidFill>
            <a:srgbClr val="00B05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9" name="矢印: 下 28">
            <a:extLst>
              <a:ext uri="{FF2B5EF4-FFF2-40B4-BE49-F238E27FC236}">
                <a16:creationId xmlns:a16="http://schemas.microsoft.com/office/drawing/2014/main" id="{C8354C1E-C3E0-BBEB-3126-F12F1DDD07E7}"/>
              </a:ext>
            </a:extLst>
          </p:cNvPr>
          <p:cNvSpPr/>
          <p:nvPr/>
        </p:nvSpPr>
        <p:spPr>
          <a:xfrm>
            <a:off x="9343728" y="3125009"/>
            <a:ext cx="388115" cy="665724"/>
          </a:xfrm>
          <a:prstGeom prst="downArrow">
            <a:avLst/>
          </a:prstGeom>
          <a:solidFill>
            <a:srgbClr val="00B05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1" name="テキスト ボックス 30">
            <a:extLst>
              <a:ext uri="{FF2B5EF4-FFF2-40B4-BE49-F238E27FC236}">
                <a16:creationId xmlns:a16="http://schemas.microsoft.com/office/drawing/2014/main" id="{E5A9FB50-73E9-17BA-8DC7-00C294DED754}"/>
              </a:ext>
            </a:extLst>
          </p:cNvPr>
          <p:cNvSpPr txBox="1"/>
          <p:nvPr/>
        </p:nvSpPr>
        <p:spPr>
          <a:xfrm>
            <a:off x="5926286" y="1771779"/>
            <a:ext cx="2250730" cy="338554"/>
          </a:xfrm>
          <a:prstGeom prst="rect">
            <a:avLst/>
          </a:prstGeom>
          <a:noFill/>
        </p:spPr>
        <p:txBody>
          <a:bodyPr wrap="square">
            <a:spAutoFit/>
          </a:bodyPr>
          <a:lstStyle/>
          <a:p>
            <a:r>
              <a:rPr lang="ja-JP" altLang="en-US" sz="1600" b="1" dirty="0"/>
              <a:t>データクレンジング</a:t>
            </a:r>
          </a:p>
        </p:txBody>
      </p:sp>
      <p:sp>
        <p:nvSpPr>
          <p:cNvPr id="32" name="テキスト ボックス 31">
            <a:extLst>
              <a:ext uri="{FF2B5EF4-FFF2-40B4-BE49-F238E27FC236}">
                <a16:creationId xmlns:a16="http://schemas.microsoft.com/office/drawing/2014/main" id="{6E3F5F63-41A9-A53E-AC9E-79B4A10CCEA0}"/>
              </a:ext>
            </a:extLst>
          </p:cNvPr>
          <p:cNvSpPr txBox="1"/>
          <p:nvPr/>
        </p:nvSpPr>
        <p:spPr>
          <a:xfrm>
            <a:off x="9759274" y="3268064"/>
            <a:ext cx="2102526" cy="338554"/>
          </a:xfrm>
          <a:prstGeom prst="rect">
            <a:avLst/>
          </a:prstGeom>
          <a:noFill/>
        </p:spPr>
        <p:txBody>
          <a:bodyPr wrap="square">
            <a:spAutoFit/>
          </a:bodyPr>
          <a:lstStyle/>
          <a:p>
            <a:r>
              <a:rPr lang="ja-JP" altLang="en-US" sz="1600" b="1" dirty="0"/>
              <a:t>データを可視化する</a:t>
            </a:r>
          </a:p>
        </p:txBody>
      </p:sp>
      <p:sp>
        <p:nvSpPr>
          <p:cNvPr id="33" name="テキスト ボックス 32">
            <a:extLst>
              <a:ext uri="{FF2B5EF4-FFF2-40B4-BE49-F238E27FC236}">
                <a16:creationId xmlns:a16="http://schemas.microsoft.com/office/drawing/2014/main" id="{1431CFA8-FC32-7140-A0D4-07548E756919}"/>
              </a:ext>
            </a:extLst>
          </p:cNvPr>
          <p:cNvSpPr txBox="1"/>
          <p:nvPr/>
        </p:nvSpPr>
        <p:spPr>
          <a:xfrm>
            <a:off x="1950600" y="2786455"/>
            <a:ext cx="998197" cy="338554"/>
          </a:xfrm>
          <a:prstGeom prst="rect">
            <a:avLst/>
          </a:prstGeom>
          <a:noFill/>
        </p:spPr>
        <p:txBody>
          <a:bodyPr wrap="square">
            <a:spAutoFit/>
          </a:bodyPr>
          <a:lstStyle/>
          <a:p>
            <a:r>
              <a:rPr lang="ja-JP" altLang="en-US" sz="1600" b="1" dirty="0"/>
              <a:t>・・・</a:t>
            </a:r>
          </a:p>
        </p:txBody>
      </p:sp>
      <p:sp>
        <p:nvSpPr>
          <p:cNvPr id="34" name="テキスト ボックス 33">
            <a:extLst>
              <a:ext uri="{FF2B5EF4-FFF2-40B4-BE49-F238E27FC236}">
                <a16:creationId xmlns:a16="http://schemas.microsoft.com/office/drawing/2014/main" id="{4EBA17E4-AE38-04F7-3526-825928A6E44F}"/>
              </a:ext>
            </a:extLst>
          </p:cNvPr>
          <p:cNvSpPr txBox="1"/>
          <p:nvPr/>
        </p:nvSpPr>
        <p:spPr>
          <a:xfrm>
            <a:off x="1950600" y="4582343"/>
            <a:ext cx="998197" cy="338554"/>
          </a:xfrm>
          <a:prstGeom prst="rect">
            <a:avLst/>
          </a:prstGeom>
          <a:noFill/>
        </p:spPr>
        <p:txBody>
          <a:bodyPr wrap="square">
            <a:spAutoFit/>
          </a:bodyPr>
          <a:lstStyle/>
          <a:p>
            <a:r>
              <a:rPr lang="ja-JP" altLang="en-US" sz="1600" b="1" dirty="0"/>
              <a:t>・・・</a:t>
            </a:r>
          </a:p>
        </p:txBody>
      </p:sp>
      <p:sp>
        <p:nvSpPr>
          <p:cNvPr id="35" name="テキスト ボックス 34">
            <a:extLst>
              <a:ext uri="{FF2B5EF4-FFF2-40B4-BE49-F238E27FC236}">
                <a16:creationId xmlns:a16="http://schemas.microsoft.com/office/drawing/2014/main" id="{18D379A5-FD46-9AAD-2727-0C3C280E885F}"/>
              </a:ext>
            </a:extLst>
          </p:cNvPr>
          <p:cNvSpPr txBox="1"/>
          <p:nvPr/>
        </p:nvSpPr>
        <p:spPr>
          <a:xfrm>
            <a:off x="4179186" y="2786455"/>
            <a:ext cx="998197" cy="338554"/>
          </a:xfrm>
          <a:prstGeom prst="rect">
            <a:avLst/>
          </a:prstGeom>
          <a:noFill/>
        </p:spPr>
        <p:txBody>
          <a:bodyPr wrap="square">
            <a:spAutoFit/>
          </a:bodyPr>
          <a:lstStyle/>
          <a:p>
            <a:r>
              <a:rPr lang="ja-JP" altLang="en-US" sz="1600" b="1" dirty="0"/>
              <a:t>・・・</a:t>
            </a:r>
          </a:p>
        </p:txBody>
      </p:sp>
      <p:sp>
        <p:nvSpPr>
          <p:cNvPr id="36" name="テキスト ボックス 35">
            <a:extLst>
              <a:ext uri="{FF2B5EF4-FFF2-40B4-BE49-F238E27FC236}">
                <a16:creationId xmlns:a16="http://schemas.microsoft.com/office/drawing/2014/main" id="{27F65650-C215-F081-A79B-49A71E10B934}"/>
              </a:ext>
            </a:extLst>
          </p:cNvPr>
          <p:cNvSpPr txBox="1"/>
          <p:nvPr/>
        </p:nvSpPr>
        <p:spPr>
          <a:xfrm>
            <a:off x="4152986" y="4582343"/>
            <a:ext cx="998197" cy="338554"/>
          </a:xfrm>
          <a:prstGeom prst="rect">
            <a:avLst/>
          </a:prstGeom>
          <a:noFill/>
        </p:spPr>
        <p:txBody>
          <a:bodyPr wrap="square">
            <a:spAutoFit/>
          </a:bodyPr>
          <a:lstStyle/>
          <a:p>
            <a:r>
              <a:rPr lang="ja-JP" altLang="en-US" sz="1600" b="1" dirty="0"/>
              <a:t>・・・</a:t>
            </a:r>
          </a:p>
        </p:txBody>
      </p:sp>
      <p:sp>
        <p:nvSpPr>
          <p:cNvPr id="37" name="テキスト ボックス 36">
            <a:extLst>
              <a:ext uri="{FF2B5EF4-FFF2-40B4-BE49-F238E27FC236}">
                <a16:creationId xmlns:a16="http://schemas.microsoft.com/office/drawing/2014/main" id="{867F6CF8-4E77-6575-FB62-DF8730ABDCFE}"/>
              </a:ext>
            </a:extLst>
          </p:cNvPr>
          <p:cNvSpPr txBox="1"/>
          <p:nvPr/>
        </p:nvSpPr>
        <p:spPr>
          <a:xfrm>
            <a:off x="7936621" y="1741865"/>
            <a:ext cx="998197" cy="338554"/>
          </a:xfrm>
          <a:prstGeom prst="rect">
            <a:avLst/>
          </a:prstGeom>
          <a:noFill/>
        </p:spPr>
        <p:txBody>
          <a:bodyPr wrap="square">
            <a:spAutoFit/>
          </a:bodyPr>
          <a:lstStyle/>
          <a:p>
            <a:r>
              <a:rPr lang="ja-JP" altLang="en-US" sz="1600" b="1" dirty="0"/>
              <a:t>・・・</a:t>
            </a:r>
          </a:p>
        </p:txBody>
      </p:sp>
      <p:sp>
        <p:nvSpPr>
          <p:cNvPr id="38" name="テキスト ボックス 37">
            <a:extLst>
              <a:ext uri="{FF2B5EF4-FFF2-40B4-BE49-F238E27FC236}">
                <a16:creationId xmlns:a16="http://schemas.microsoft.com/office/drawing/2014/main" id="{87367E20-35BA-C0E9-78AD-8F9E7CAEFBFA}"/>
              </a:ext>
            </a:extLst>
          </p:cNvPr>
          <p:cNvSpPr txBox="1"/>
          <p:nvPr/>
        </p:nvSpPr>
        <p:spPr>
          <a:xfrm>
            <a:off x="7971411" y="2442926"/>
            <a:ext cx="998197" cy="338554"/>
          </a:xfrm>
          <a:prstGeom prst="rect">
            <a:avLst/>
          </a:prstGeom>
          <a:noFill/>
        </p:spPr>
        <p:txBody>
          <a:bodyPr wrap="square">
            <a:spAutoFit/>
          </a:bodyPr>
          <a:lstStyle/>
          <a:p>
            <a:r>
              <a:rPr lang="ja-JP" altLang="en-US" sz="1600" b="1" dirty="0"/>
              <a:t>・・・</a:t>
            </a:r>
          </a:p>
        </p:txBody>
      </p:sp>
      <p:sp>
        <p:nvSpPr>
          <p:cNvPr id="39" name="対角する 2 つの角を切り取った四角形 6">
            <a:extLst>
              <a:ext uri="{FF2B5EF4-FFF2-40B4-BE49-F238E27FC236}">
                <a16:creationId xmlns:a16="http://schemas.microsoft.com/office/drawing/2014/main" id="{6D81FA36-91D0-EC07-11C8-C8211F570EE1}"/>
              </a:ext>
            </a:extLst>
          </p:cNvPr>
          <p:cNvSpPr/>
          <p:nvPr/>
        </p:nvSpPr>
        <p:spPr>
          <a:xfrm>
            <a:off x="56594" y="438180"/>
            <a:ext cx="1633782" cy="713070"/>
          </a:xfrm>
          <a:prstGeom prst="snip2DiagRect">
            <a:avLst/>
          </a:prstGeom>
          <a:solidFill>
            <a:schemeClr val="accent6">
              <a:lumMod val="40000"/>
              <a:lumOff val="60000"/>
            </a:schemeClr>
          </a:solidFill>
          <a:ln w="285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en-US" altLang="ja-JP" sz="2000" dirty="0">
                <a:solidFill>
                  <a:schemeClr val="tx1"/>
                </a:solidFill>
              </a:rPr>
              <a:t>EXCEL</a:t>
            </a:r>
          </a:p>
          <a:p>
            <a:pPr algn="ctr"/>
            <a:r>
              <a:rPr kumimoji="1" lang="ja-JP" altLang="en-US" sz="2000" dirty="0">
                <a:solidFill>
                  <a:schemeClr val="tx1"/>
                </a:solidFill>
              </a:rPr>
              <a:t>ファイル</a:t>
            </a:r>
          </a:p>
        </p:txBody>
      </p:sp>
      <p:sp>
        <p:nvSpPr>
          <p:cNvPr id="3" name="テキスト ボックス 2">
            <a:extLst>
              <a:ext uri="{FF2B5EF4-FFF2-40B4-BE49-F238E27FC236}">
                <a16:creationId xmlns:a16="http://schemas.microsoft.com/office/drawing/2014/main" id="{A08C3A7A-595C-D07B-6F6C-BF444B4EED13}"/>
              </a:ext>
            </a:extLst>
          </p:cNvPr>
          <p:cNvSpPr txBox="1"/>
          <p:nvPr/>
        </p:nvSpPr>
        <p:spPr>
          <a:xfrm>
            <a:off x="7449540" y="335260"/>
            <a:ext cx="4254780" cy="400110"/>
          </a:xfrm>
          <a:prstGeom prst="rect">
            <a:avLst/>
          </a:prstGeom>
          <a:solidFill>
            <a:srgbClr val="FFFF00"/>
          </a:solidFill>
        </p:spPr>
        <p:txBody>
          <a:bodyPr wrap="square">
            <a:spAutoFit/>
          </a:bodyPr>
          <a:lstStyle/>
          <a:p>
            <a:pPr algn="ctr"/>
            <a:r>
              <a:rPr lang="ja-JP" altLang="en-US" sz="2000" b="1" dirty="0"/>
              <a:t>演習の目標</a:t>
            </a:r>
          </a:p>
        </p:txBody>
      </p:sp>
    </p:spTree>
    <p:extLst>
      <p:ext uri="{BB962C8B-B14F-4D97-AF65-F5344CB8AC3E}">
        <p14:creationId xmlns:p14="http://schemas.microsoft.com/office/powerpoint/2010/main" val="294950626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110C2B5-ED3E-CBD8-CAE4-B55B742A4421}"/>
            </a:ext>
          </a:extLst>
        </p:cNvPr>
        <p:cNvGrpSpPr/>
        <p:nvPr/>
      </p:nvGrpSpPr>
      <p:grpSpPr>
        <a:xfrm>
          <a:off x="0" y="0"/>
          <a:ext cx="0" cy="0"/>
          <a:chOff x="0" y="0"/>
          <a:chExt cx="0" cy="0"/>
        </a:xfrm>
      </p:grpSpPr>
      <p:sp>
        <p:nvSpPr>
          <p:cNvPr id="2" name="テキスト ボックス 1">
            <a:extLst>
              <a:ext uri="{FF2B5EF4-FFF2-40B4-BE49-F238E27FC236}">
                <a16:creationId xmlns:a16="http://schemas.microsoft.com/office/drawing/2014/main" id="{37219B89-C30E-EE46-AA98-96644ABA4E86}"/>
              </a:ext>
            </a:extLst>
          </p:cNvPr>
          <p:cNvSpPr txBox="1"/>
          <p:nvPr/>
        </p:nvSpPr>
        <p:spPr>
          <a:xfrm>
            <a:off x="-1" y="-4569"/>
            <a:ext cx="8722474" cy="523220"/>
          </a:xfrm>
          <a:prstGeom prst="rect">
            <a:avLst/>
          </a:prstGeom>
          <a:solidFill>
            <a:schemeClr val="bg1"/>
          </a:solidFill>
          <a:ln w="6350">
            <a:solidFill>
              <a:schemeClr val="tx1"/>
            </a:solidFill>
          </a:ln>
        </p:spPr>
        <p:txBody>
          <a:bodyPr wrap="square">
            <a:spAutoFit/>
          </a:bodyPr>
          <a:lstStyle>
            <a:defPPr>
              <a:defRPr lang="ja-JP"/>
            </a:defPPr>
            <a:lvl1pPr algn="just">
              <a:defRPr sz="2800">
                <a:latin typeface="ＭＳ ゴシック" panose="020B0609070205080204" pitchFamily="49" charset="-128"/>
                <a:ea typeface="ＭＳ ゴシック" panose="020B0609070205080204" pitchFamily="49" charset="-128"/>
              </a:defRPr>
            </a:lvl1pPr>
          </a:lstStyle>
          <a:p>
            <a:r>
              <a:rPr lang="en-US" altLang="ja-JP" dirty="0"/>
              <a:t>Python</a:t>
            </a:r>
            <a:r>
              <a:rPr lang="ja-JP" altLang="en-US" dirty="0"/>
              <a:t>を使用してデータクレンジングを行う必要性</a:t>
            </a:r>
            <a:endParaRPr lang="en-US" altLang="ja-JP" dirty="0"/>
          </a:p>
        </p:txBody>
      </p:sp>
      <p:sp>
        <p:nvSpPr>
          <p:cNvPr id="4" name="テキスト ボックス 3">
            <a:extLst>
              <a:ext uri="{FF2B5EF4-FFF2-40B4-BE49-F238E27FC236}">
                <a16:creationId xmlns:a16="http://schemas.microsoft.com/office/drawing/2014/main" id="{6497DFD3-1925-FBAE-67CB-8FDF07AA8786}"/>
              </a:ext>
            </a:extLst>
          </p:cNvPr>
          <p:cNvSpPr txBox="1"/>
          <p:nvPr/>
        </p:nvSpPr>
        <p:spPr>
          <a:xfrm>
            <a:off x="352358" y="1271361"/>
            <a:ext cx="11123711" cy="707886"/>
          </a:xfrm>
          <a:prstGeom prst="rect">
            <a:avLst/>
          </a:prstGeom>
          <a:noFill/>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lang="ja-JP" altLang="en-US" sz="2000" b="1" u="none" dirty="0"/>
              <a:t>データクレンジングとは</a:t>
            </a:r>
            <a:r>
              <a:rPr lang="ja-JP" altLang="en-US" sz="2000" u="none" dirty="0"/>
              <a:t>、データセットの特定の問題を修正し、データを分析や機械学習モデルのトレーニングに適した形式に整えるプロセスです。</a:t>
            </a:r>
            <a:endParaRPr lang="en-US" altLang="ja-JP" sz="2000" u="none" dirty="0"/>
          </a:p>
        </p:txBody>
      </p:sp>
      <p:sp>
        <p:nvSpPr>
          <p:cNvPr id="9" name="テキスト ボックス 8">
            <a:extLst>
              <a:ext uri="{FF2B5EF4-FFF2-40B4-BE49-F238E27FC236}">
                <a16:creationId xmlns:a16="http://schemas.microsoft.com/office/drawing/2014/main" id="{BBB197BD-0385-43E3-E9C0-B30F4AAAEDA7}"/>
              </a:ext>
            </a:extLst>
          </p:cNvPr>
          <p:cNvSpPr txBox="1"/>
          <p:nvPr/>
        </p:nvSpPr>
        <p:spPr>
          <a:xfrm>
            <a:off x="352358" y="902029"/>
            <a:ext cx="11123711" cy="400110"/>
          </a:xfrm>
          <a:prstGeom prst="rect">
            <a:avLst/>
          </a:prstGeom>
          <a:noFill/>
        </p:spPr>
        <p:txBody>
          <a:bodyPr wrap="square">
            <a:spAutoFit/>
          </a:bodyPr>
          <a:lstStyle/>
          <a:p>
            <a:pPr algn="just">
              <a:defRPr/>
            </a:pPr>
            <a:r>
              <a:rPr lang="ja-JP" altLang="en-US" sz="2000" b="1" u="none" dirty="0"/>
              <a:t>データクレンジングは臨床研究や病院データ管理などの医療領域で非常に重要な手法です。</a:t>
            </a:r>
          </a:p>
        </p:txBody>
      </p:sp>
      <p:sp>
        <p:nvSpPr>
          <p:cNvPr id="3" name="スライド番号プレースホルダー 2">
            <a:extLst>
              <a:ext uri="{FF2B5EF4-FFF2-40B4-BE49-F238E27FC236}">
                <a16:creationId xmlns:a16="http://schemas.microsoft.com/office/drawing/2014/main" id="{6171DBC2-99DD-1EA3-64AB-6658F1D46C6F}"/>
              </a:ext>
            </a:extLst>
          </p:cNvPr>
          <p:cNvSpPr>
            <a:spLocks noGrp="1"/>
          </p:cNvSpPr>
          <p:nvPr>
            <p:ph type="sldNum" sz="quarter" idx="12"/>
          </p:nvPr>
        </p:nvSpPr>
        <p:spPr/>
        <p:txBody>
          <a:bodyPr/>
          <a:lstStyle/>
          <a:p>
            <a:fld id="{D0DED96A-F066-47E4-9553-675BF6234992}" type="slidenum">
              <a:rPr kumimoji="1" lang="ja-JP" altLang="en-US" smtClean="0"/>
              <a:t>7</a:t>
            </a:fld>
            <a:endParaRPr kumimoji="1" lang="ja-JP" altLang="en-US"/>
          </a:p>
        </p:txBody>
      </p:sp>
      <p:sp>
        <p:nvSpPr>
          <p:cNvPr id="5" name="対角する 2 つの角を切り取った四角形 4">
            <a:extLst>
              <a:ext uri="{FF2B5EF4-FFF2-40B4-BE49-F238E27FC236}">
                <a16:creationId xmlns:a16="http://schemas.microsoft.com/office/drawing/2014/main" id="{A437D6CE-57A0-6920-C283-046062C5331D}"/>
              </a:ext>
            </a:extLst>
          </p:cNvPr>
          <p:cNvSpPr/>
          <p:nvPr/>
        </p:nvSpPr>
        <p:spPr>
          <a:xfrm>
            <a:off x="545438" y="3485287"/>
            <a:ext cx="2443947" cy="2340720"/>
          </a:xfrm>
          <a:prstGeom prst="snip2DiagRect">
            <a:avLst/>
          </a:prstGeom>
          <a:solidFill>
            <a:schemeClr val="bg1"/>
          </a:solidFill>
          <a:ln w="285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t"/>
          <a:lstStyle/>
          <a:p>
            <a:pPr algn="ctr"/>
            <a:r>
              <a:rPr kumimoji="1" lang="en-US" altLang="ja-JP" sz="2400" dirty="0">
                <a:solidFill>
                  <a:schemeClr val="tx1"/>
                </a:solidFill>
              </a:rPr>
              <a:t>STEP1</a:t>
            </a:r>
          </a:p>
          <a:p>
            <a:pPr algn="ctr"/>
            <a:endParaRPr kumimoji="1" lang="en" altLang="ja-JP" sz="2400" dirty="0">
              <a:solidFill>
                <a:schemeClr val="tx1"/>
              </a:solidFill>
            </a:endParaRPr>
          </a:p>
          <a:p>
            <a:pPr algn="ctr"/>
            <a:r>
              <a:rPr kumimoji="1" lang="en" altLang="ja-JP" sz="2400" dirty="0">
                <a:solidFill>
                  <a:schemeClr val="tx1"/>
                </a:solidFill>
              </a:rPr>
              <a:t>Pandas</a:t>
            </a:r>
          </a:p>
          <a:p>
            <a:pPr algn="ctr"/>
            <a:r>
              <a:rPr kumimoji="1" lang="ja-JP" altLang="en-US" sz="2400">
                <a:solidFill>
                  <a:schemeClr val="tx1"/>
                </a:solidFill>
              </a:rPr>
              <a:t>ライブラリ</a:t>
            </a:r>
            <a:endParaRPr kumimoji="1" lang="en-US" altLang="ja-JP" sz="2400" dirty="0">
              <a:solidFill>
                <a:schemeClr val="tx1"/>
              </a:solidFill>
            </a:endParaRPr>
          </a:p>
          <a:p>
            <a:pPr algn="ctr"/>
            <a:r>
              <a:rPr kumimoji="1" lang="ja-JP" altLang="en-US" sz="2400">
                <a:solidFill>
                  <a:schemeClr val="tx1"/>
                </a:solidFill>
              </a:rPr>
              <a:t>インポート</a:t>
            </a:r>
          </a:p>
        </p:txBody>
      </p:sp>
      <p:sp>
        <p:nvSpPr>
          <p:cNvPr id="6" name="対角する 2 つの角を切り取った四角形 5">
            <a:extLst>
              <a:ext uri="{FF2B5EF4-FFF2-40B4-BE49-F238E27FC236}">
                <a16:creationId xmlns:a16="http://schemas.microsoft.com/office/drawing/2014/main" id="{EAB4BE9F-A281-296C-4A0B-4A6BE19C9516}"/>
              </a:ext>
            </a:extLst>
          </p:cNvPr>
          <p:cNvSpPr/>
          <p:nvPr/>
        </p:nvSpPr>
        <p:spPr>
          <a:xfrm>
            <a:off x="3776812" y="3485287"/>
            <a:ext cx="1803416" cy="2340720"/>
          </a:xfrm>
          <a:prstGeom prst="snip2DiagRect">
            <a:avLst/>
          </a:prstGeom>
          <a:solidFill>
            <a:schemeClr val="bg1"/>
          </a:solidFill>
          <a:ln w="285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t"/>
          <a:lstStyle/>
          <a:p>
            <a:pPr algn="ctr"/>
            <a:r>
              <a:rPr kumimoji="1" lang="en-US" altLang="ja-JP" sz="2400" dirty="0">
                <a:solidFill>
                  <a:schemeClr val="tx1"/>
                </a:solidFill>
              </a:rPr>
              <a:t>STEP2</a:t>
            </a:r>
          </a:p>
          <a:p>
            <a:pPr algn="ctr"/>
            <a:endParaRPr kumimoji="1" lang="en-US" altLang="ja-JP" sz="2400" dirty="0">
              <a:solidFill>
                <a:schemeClr val="tx1"/>
              </a:solidFill>
            </a:endParaRPr>
          </a:p>
          <a:p>
            <a:pPr algn="ctr"/>
            <a:r>
              <a:rPr kumimoji="1" lang="ja-JP" altLang="en-US" sz="2400">
                <a:solidFill>
                  <a:schemeClr val="tx1"/>
                </a:solidFill>
              </a:rPr>
              <a:t>データ</a:t>
            </a:r>
            <a:endParaRPr kumimoji="1" lang="en-US" altLang="ja-JP" sz="2400" dirty="0">
              <a:solidFill>
                <a:schemeClr val="tx1"/>
              </a:solidFill>
            </a:endParaRPr>
          </a:p>
          <a:p>
            <a:pPr algn="ctr"/>
            <a:r>
              <a:rPr kumimoji="1" lang="ja-JP" altLang="en-US" sz="2400">
                <a:solidFill>
                  <a:schemeClr val="tx1"/>
                </a:solidFill>
              </a:rPr>
              <a:t>読み込み</a:t>
            </a:r>
          </a:p>
          <a:p>
            <a:pPr algn="ctr"/>
            <a:endParaRPr kumimoji="1" lang="ja-JP" altLang="en-US" sz="2400">
              <a:solidFill>
                <a:schemeClr val="tx1"/>
              </a:solidFill>
            </a:endParaRPr>
          </a:p>
        </p:txBody>
      </p:sp>
      <p:sp>
        <p:nvSpPr>
          <p:cNvPr id="7" name="対角する 2 つの角を切り取った四角形 6">
            <a:extLst>
              <a:ext uri="{FF2B5EF4-FFF2-40B4-BE49-F238E27FC236}">
                <a16:creationId xmlns:a16="http://schemas.microsoft.com/office/drawing/2014/main" id="{0CA47637-5228-7BF8-2D4D-4B6F7D91190D}"/>
              </a:ext>
            </a:extLst>
          </p:cNvPr>
          <p:cNvSpPr/>
          <p:nvPr/>
        </p:nvSpPr>
        <p:spPr>
          <a:xfrm>
            <a:off x="6367655" y="3485287"/>
            <a:ext cx="2160494" cy="2340720"/>
          </a:xfrm>
          <a:prstGeom prst="snip2DiagRect">
            <a:avLst/>
          </a:prstGeom>
          <a:solidFill>
            <a:schemeClr val="bg1"/>
          </a:solidFill>
          <a:ln w="285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t"/>
          <a:lstStyle/>
          <a:p>
            <a:pPr algn="ctr"/>
            <a:r>
              <a:rPr kumimoji="1" lang="en-US" altLang="ja-JP" sz="2400" dirty="0">
                <a:solidFill>
                  <a:schemeClr val="tx1"/>
                </a:solidFill>
              </a:rPr>
              <a:t>STEP3</a:t>
            </a:r>
          </a:p>
          <a:p>
            <a:pPr algn="ctr"/>
            <a:endParaRPr lang="en-US" altLang="ja-JP" sz="2400" dirty="0">
              <a:solidFill>
                <a:schemeClr val="tx1"/>
              </a:solidFill>
            </a:endParaRPr>
          </a:p>
          <a:p>
            <a:pPr algn="ctr"/>
            <a:r>
              <a:rPr kumimoji="1" lang="ja-JP" altLang="en-US" dirty="0">
                <a:solidFill>
                  <a:schemeClr val="tx1"/>
                </a:solidFill>
              </a:rPr>
              <a:t>データフレーム</a:t>
            </a:r>
            <a:r>
              <a:rPr kumimoji="1" lang="ja-JP" altLang="en-US" sz="2400" dirty="0">
                <a:solidFill>
                  <a:schemeClr val="tx1"/>
                </a:solidFill>
              </a:rPr>
              <a:t>基本情報</a:t>
            </a:r>
            <a:endParaRPr kumimoji="1" lang="en-US" altLang="ja-JP" sz="2400" dirty="0">
              <a:solidFill>
                <a:schemeClr val="tx1"/>
              </a:solidFill>
            </a:endParaRPr>
          </a:p>
          <a:p>
            <a:pPr algn="ctr"/>
            <a:r>
              <a:rPr lang="ja-JP" altLang="en-US" sz="2400" dirty="0">
                <a:solidFill>
                  <a:schemeClr val="tx1"/>
                </a:solidFill>
              </a:rPr>
              <a:t>確認</a:t>
            </a:r>
            <a:endParaRPr kumimoji="1" lang="ja-JP" altLang="en-US" sz="2400" dirty="0">
              <a:solidFill>
                <a:schemeClr val="tx1"/>
              </a:solidFill>
            </a:endParaRPr>
          </a:p>
          <a:p>
            <a:pPr algn="ctr"/>
            <a:endParaRPr kumimoji="1" lang="ja-JP" altLang="en-US" sz="2400" dirty="0">
              <a:solidFill>
                <a:schemeClr val="tx1"/>
              </a:solidFill>
            </a:endParaRPr>
          </a:p>
        </p:txBody>
      </p:sp>
      <p:sp>
        <p:nvSpPr>
          <p:cNvPr id="8" name="対角する 2 つの角を切り取った四角形 7">
            <a:extLst>
              <a:ext uri="{FF2B5EF4-FFF2-40B4-BE49-F238E27FC236}">
                <a16:creationId xmlns:a16="http://schemas.microsoft.com/office/drawing/2014/main" id="{855FA42E-64A2-E1CB-FDBE-686A78066C6C}"/>
              </a:ext>
            </a:extLst>
          </p:cNvPr>
          <p:cNvSpPr/>
          <p:nvPr/>
        </p:nvSpPr>
        <p:spPr>
          <a:xfrm>
            <a:off x="9315576" y="3485287"/>
            <a:ext cx="2160494" cy="2340720"/>
          </a:xfrm>
          <a:prstGeom prst="snip2DiagRect">
            <a:avLst/>
          </a:prstGeom>
          <a:solidFill>
            <a:schemeClr val="bg1"/>
          </a:solid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t"/>
          <a:lstStyle/>
          <a:p>
            <a:pPr algn="ctr"/>
            <a:r>
              <a:rPr kumimoji="1" lang="en-US" altLang="ja-JP" sz="2400" dirty="0">
                <a:solidFill>
                  <a:schemeClr val="tx1"/>
                </a:solidFill>
              </a:rPr>
              <a:t>STEP4</a:t>
            </a:r>
          </a:p>
          <a:p>
            <a:pPr algn="ctr"/>
            <a:endParaRPr kumimoji="1" lang="en-US" altLang="ja-JP" sz="2400" dirty="0">
              <a:solidFill>
                <a:schemeClr val="tx1"/>
              </a:solidFill>
            </a:endParaRPr>
          </a:p>
          <a:p>
            <a:pPr algn="ctr"/>
            <a:r>
              <a:rPr lang="ja-JP" altLang="en-US" sz="2400">
                <a:solidFill>
                  <a:schemeClr val="tx1"/>
                </a:solidFill>
              </a:rPr>
              <a:t>データ</a:t>
            </a:r>
            <a:endParaRPr lang="en-US" altLang="ja-JP" sz="2400" dirty="0">
              <a:solidFill>
                <a:schemeClr val="tx1"/>
              </a:solidFill>
            </a:endParaRPr>
          </a:p>
          <a:p>
            <a:pPr algn="ctr"/>
            <a:r>
              <a:rPr lang="ja-JP" altLang="en-US" sz="2400">
                <a:solidFill>
                  <a:schemeClr val="tx1"/>
                </a:solidFill>
              </a:rPr>
              <a:t>集計と処理</a:t>
            </a:r>
          </a:p>
        </p:txBody>
      </p:sp>
      <p:sp>
        <p:nvSpPr>
          <p:cNvPr id="18" name="矢印: 下 26">
            <a:extLst>
              <a:ext uri="{FF2B5EF4-FFF2-40B4-BE49-F238E27FC236}">
                <a16:creationId xmlns:a16="http://schemas.microsoft.com/office/drawing/2014/main" id="{440FEA88-DC22-AF52-ED8B-EDCD6B35BB88}"/>
              </a:ext>
            </a:extLst>
          </p:cNvPr>
          <p:cNvSpPr/>
          <p:nvPr/>
        </p:nvSpPr>
        <p:spPr>
          <a:xfrm rot="16200000">
            <a:off x="8544222" y="4287139"/>
            <a:ext cx="755281" cy="737014"/>
          </a:xfrm>
          <a:prstGeom prst="downArrow">
            <a:avLst/>
          </a:prstGeom>
          <a:solidFill>
            <a:srgbClr val="00B05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9" name="矢印: 下 26">
            <a:extLst>
              <a:ext uri="{FF2B5EF4-FFF2-40B4-BE49-F238E27FC236}">
                <a16:creationId xmlns:a16="http://schemas.microsoft.com/office/drawing/2014/main" id="{9D60B34C-9843-D29C-71CE-45AF9010CD7E}"/>
              </a:ext>
            </a:extLst>
          </p:cNvPr>
          <p:cNvSpPr/>
          <p:nvPr/>
        </p:nvSpPr>
        <p:spPr>
          <a:xfrm rot="16200000">
            <a:off x="5593406" y="4287139"/>
            <a:ext cx="755281" cy="737014"/>
          </a:xfrm>
          <a:prstGeom prst="downArrow">
            <a:avLst/>
          </a:prstGeom>
          <a:solidFill>
            <a:srgbClr val="00B05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0" name="矢印: 下 26">
            <a:extLst>
              <a:ext uri="{FF2B5EF4-FFF2-40B4-BE49-F238E27FC236}">
                <a16:creationId xmlns:a16="http://schemas.microsoft.com/office/drawing/2014/main" id="{F45F044A-BD6D-6112-DAE7-EBFBF7222BFA}"/>
              </a:ext>
            </a:extLst>
          </p:cNvPr>
          <p:cNvSpPr/>
          <p:nvPr/>
        </p:nvSpPr>
        <p:spPr>
          <a:xfrm rot="16200000">
            <a:off x="3005458" y="4287987"/>
            <a:ext cx="755281" cy="737014"/>
          </a:xfrm>
          <a:prstGeom prst="downArrow">
            <a:avLst/>
          </a:prstGeom>
          <a:solidFill>
            <a:srgbClr val="00B05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1" name="テキスト ボックス 20">
            <a:extLst>
              <a:ext uri="{FF2B5EF4-FFF2-40B4-BE49-F238E27FC236}">
                <a16:creationId xmlns:a16="http://schemas.microsoft.com/office/drawing/2014/main" id="{67B05773-2582-11D2-D703-BEE44CD26EFA}"/>
              </a:ext>
            </a:extLst>
          </p:cNvPr>
          <p:cNvSpPr txBox="1"/>
          <p:nvPr/>
        </p:nvSpPr>
        <p:spPr>
          <a:xfrm>
            <a:off x="-1" y="2625420"/>
            <a:ext cx="8772041" cy="523220"/>
          </a:xfrm>
          <a:prstGeom prst="rect">
            <a:avLst/>
          </a:prstGeom>
          <a:solidFill>
            <a:schemeClr val="bg1"/>
          </a:solidFill>
          <a:ln w="6350">
            <a:solidFill>
              <a:schemeClr val="tx1"/>
            </a:solidFill>
          </a:ln>
        </p:spPr>
        <p:txBody>
          <a:bodyPr wrap="square">
            <a:spAutoFit/>
          </a:bodyPr>
          <a:lstStyle>
            <a:defPPr>
              <a:defRPr lang="ja-JP"/>
            </a:defPPr>
            <a:lvl1pPr algn="just">
              <a:defRPr sz="2800">
                <a:latin typeface="ＭＳ ゴシック" panose="020B0609070205080204" pitchFamily="49" charset="-128"/>
                <a:ea typeface="ＭＳ ゴシック" panose="020B0609070205080204" pitchFamily="49" charset="-128"/>
              </a:defRPr>
            </a:lvl1pPr>
          </a:lstStyle>
          <a:p>
            <a:r>
              <a:rPr lang="en-US" altLang="ja-JP" dirty="0"/>
              <a:t>Python</a:t>
            </a:r>
            <a:r>
              <a:rPr lang="ja-JP" altLang="en-US"/>
              <a:t>を使用してデータクレンジングを行う</a:t>
            </a:r>
            <a:r>
              <a:rPr lang="en-US" altLang="ja-JP"/>
              <a:t>STEP</a:t>
            </a:r>
            <a:endParaRPr lang="en-US" altLang="ja-JP" dirty="0"/>
          </a:p>
        </p:txBody>
      </p:sp>
    </p:spTree>
    <p:extLst>
      <p:ext uri="{BB962C8B-B14F-4D97-AF65-F5344CB8AC3E}">
        <p14:creationId xmlns:p14="http://schemas.microsoft.com/office/powerpoint/2010/main" val="348897115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EC7DEFB-0D55-A061-5BC4-668C1C28023F}"/>
            </a:ext>
          </a:extLst>
        </p:cNvPr>
        <p:cNvGrpSpPr/>
        <p:nvPr/>
      </p:nvGrpSpPr>
      <p:grpSpPr>
        <a:xfrm>
          <a:off x="0" y="0"/>
          <a:ext cx="0" cy="0"/>
          <a:chOff x="0" y="0"/>
          <a:chExt cx="0" cy="0"/>
        </a:xfrm>
      </p:grpSpPr>
      <p:sp>
        <p:nvSpPr>
          <p:cNvPr id="2" name="テキスト ボックス 1">
            <a:extLst>
              <a:ext uri="{FF2B5EF4-FFF2-40B4-BE49-F238E27FC236}">
                <a16:creationId xmlns:a16="http://schemas.microsoft.com/office/drawing/2014/main" id="{F4BCC49A-61BA-7A73-A7AB-144DFED8C40C}"/>
              </a:ext>
            </a:extLst>
          </p:cNvPr>
          <p:cNvSpPr txBox="1"/>
          <p:nvPr/>
        </p:nvSpPr>
        <p:spPr>
          <a:xfrm>
            <a:off x="3073" y="10929"/>
            <a:ext cx="8464756" cy="523220"/>
          </a:xfrm>
          <a:prstGeom prst="rect">
            <a:avLst/>
          </a:prstGeom>
          <a:solidFill>
            <a:schemeClr val="bg1"/>
          </a:solidFill>
          <a:ln w="6350">
            <a:solidFill>
              <a:schemeClr val="tx1"/>
            </a:solidFill>
          </a:ln>
        </p:spPr>
        <p:txBody>
          <a:bodyPr wrap="square">
            <a:spAutoFit/>
          </a:bodyPr>
          <a:lstStyle>
            <a:defPPr>
              <a:defRPr lang="ja-JP"/>
            </a:defPPr>
          </a:lstStyle>
          <a:p>
            <a:pPr algn="just"/>
            <a:r>
              <a:rPr lang="en-US" altLang="ja-JP" sz="2800" dirty="0">
                <a:latin typeface="ＭＳ ゴシック" panose="020B0609070205080204" pitchFamily="49" charset="-128"/>
                <a:ea typeface="ＭＳ ゴシック" panose="020B0609070205080204" pitchFamily="49" charset="-128"/>
              </a:rPr>
              <a:t>Python</a:t>
            </a:r>
            <a:r>
              <a:rPr lang="ja-JP" altLang="en-US" sz="2800">
                <a:latin typeface="ＭＳ ゴシック" panose="020B0609070205080204" pitchFamily="49" charset="-128"/>
                <a:ea typeface="ＭＳ ゴシック" panose="020B0609070205080204" pitchFamily="49" charset="-128"/>
              </a:rPr>
              <a:t>を使用してデータクレンジングを行う</a:t>
            </a:r>
            <a:r>
              <a:rPr lang="en-US" altLang="ja-JP" sz="2800" dirty="0">
                <a:latin typeface="ＭＳ ゴシック" panose="020B0609070205080204" pitchFamily="49" charset="-128"/>
                <a:ea typeface="ＭＳ ゴシック" panose="020B0609070205080204" pitchFamily="49" charset="-128"/>
              </a:rPr>
              <a:t>STEP</a:t>
            </a:r>
          </a:p>
        </p:txBody>
      </p:sp>
      <p:sp>
        <p:nvSpPr>
          <p:cNvPr id="3" name="スライド番号プレースホルダー 2">
            <a:extLst>
              <a:ext uri="{FF2B5EF4-FFF2-40B4-BE49-F238E27FC236}">
                <a16:creationId xmlns:a16="http://schemas.microsoft.com/office/drawing/2014/main" id="{9E384855-58E5-E1AB-E87C-EEEC78FF323A}"/>
              </a:ext>
            </a:extLst>
          </p:cNvPr>
          <p:cNvSpPr>
            <a:spLocks noGrp="1"/>
          </p:cNvSpPr>
          <p:nvPr>
            <p:ph type="sldNum" sz="quarter" idx="12"/>
          </p:nvPr>
        </p:nvSpPr>
        <p:spPr/>
        <p:txBody>
          <a:bodyPr/>
          <a:lstStyle/>
          <a:p>
            <a:fld id="{D0DED96A-F066-47E4-9553-675BF6234992}" type="slidenum">
              <a:rPr kumimoji="1" lang="ja-JP" altLang="en-US" smtClean="0"/>
              <a:t>8</a:t>
            </a:fld>
            <a:endParaRPr kumimoji="1" lang="ja-JP" altLang="en-US"/>
          </a:p>
        </p:txBody>
      </p:sp>
      <p:sp>
        <p:nvSpPr>
          <p:cNvPr id="5" name="対角する 2 つの角を切り取った四角形 4">
            <a:extLst>
              <a:ext uri="{FF2B5EF4-FFF2-40B4-BE49-F238E27FC236}">
                <a16:creationId xmlns:a16="http://schemas.microsoft.com/office/drawing/2014/main" id="{DC3C9649-C1B0-462C-F9AC-791B66C2D9C8}"/>
              </a:ext>
            </a:extLst>
          </p:cNvPr>
          <p:cNvSpPr/>
          <p:nvPr/>
        </p:nvSpPr>
        <p:spPr>
          <a:xfrm>
            <a:off x="545438" y="3562778"/>
            <a:ext cx="2443947" cy="2340720"/>
          </a:xfrm>
          <a:prstGeom prst="snip2DiagRect">
            <a:avLst/>
          </a:prstGeom>
          <a:solidFill>
            <a:schemeClr val="bg1"/>
          </a:solidFill>
          <a:ln w="285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t"/>
          <a:lstStyle/>
          <a:p>
            <a:pPr algn="ctr"/>
            <a:r>
              <a:rPr kumimoji="1" lang="en-US" altLang="ja-JP" sz="2400" dirty="0">
                <a:solidFill>
                  <a:schemeClr val="tx1"/>
                </a:solidFill>
              </a:rPr>
              <a:t>STEP1</a:t>
            </a:r>
          </a:p>
          <a:p>
            <a:pPr algn="ctr"/>
            <a:endParaRPr kumimoji="1" lang="en" altLang="ja-JP" sz="2400" dirty="0">
              <a:solidFill>
                <a:schemeClr val="tx1"/>
              </a:solidFill>
            </a:endParaRPr>
          </a:p>
          <a:p>
            <a:pPr algn="ctr"/>
            <a:r>
              <a:rPr kumimoji="1" lang="en" altLang="ja-JP" sz="2400" dirty="0">
                <a:solidFill>
                  <a:schemeClr val="tx1"/>
                </a:solidFill>
              </a:rPr>
              <a:t>Pandas</a:t>
            </a:r>
          </a:p>
          <a:p>
            <a:pPr algn="ctr"/>
            <a:r>
              <a:rPr kumimoji="1" lang="ja-JP" altLang="en-US" sz="2400">
                <a:solidFill>
                  <a:schemeClr val="tx1"/>
                </a:solidFill>
              </a:rPr>
              <a:t>ライブラリ</a:t>
            </a:r>
            <a:endParaRPr kumimoji="1" lang="en-US" altLang="ja-JP" sz="2400" dirty="0">
              <a:solidFill>
                <a:schemeClr val="tx1"/>
              </a:solidFill>
            </a:endParaRPr>
          </a:p>
          <a:p>
            <a:pPr algn="ctr"/>
            <a:r>
              <a:rPr kumimoji="1" lang="ja-JP" altLang="en-US" sz="2400">
                <a:solidFill>
                  <a:schemeClr val="tx1"/>
                </a:solidFill>
              </a:rPr>
              <a:t>インポート</a:t>
            </a:r>
          </a:p>
        </p:txBody>
      </p:sp>
      <p:sp>
        <p:nvSpPr>
          <p:cNvPr id="6" name="対角する 2 つの角を切り取った四角形 5">
            <a:extLst>
              <a:ext uri="{FF2B5EF4-FFF2-40B4-BE49-F238E27FC236}">
                <a16:creationId xmlns:a16="http://schemas.microsoft.com/office/drawing/2014/main" id="{1123CCF7-0E91-212E-06F5-E7A2086ED3F6}"/>
              </a:ext>
            </a:extLst>
          </p:cNvPr>
          <p:cNvSpPr/>
          <p:nvPr/>
        </p:nvSpPr>
        <p:spPr>
          <a:xfrm>
            <a:off x="3776812" y="3562778"/>
            <a:ext cx="1803416" cy="2340720"/>
          </a:xfrm>
          <a:prstGeom prst="snip2DiagRect">
            <a:avLst/>
          </a:prstGeom>
          <a:solidFill>
            <a:schemeClr val="bg1"/>
          </a:solidFill>
          <a:ln w="285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t"/>
          <a:lstStyle/>
          <a:p>
            <a:pPr algn="ctr"/>
            <a:r>
              <a:rPr kumimoji="1" lang="en-US" altLang="ja-JP" sz="2400" dirty="0">
                <a:solidFill>
                  <a:schemeClr val="tx1"/>
                </a:solidFill>
              </a:rPr>
              <a:t>STEP2</a:t>
            </a:r>
          </a:p>
          <a:p>
            <a:pPr algn="ctr"/>
            <a:endParaRPr kumimoji="1" lang="en-US" altLang="ja-JP" sz="2400" dirty="0">
              <a:solidFill>
                <a:schemeClr val="tx1"/>
              </a:solidFill>
            </a:endParaRPr>
          </a:p>
          <a:p>
            <a:pPr algn="ctr"/>
            <a:r>
              <a:rPr kumimoji="1" lang="ja-JP" altLang="en-US" sz="2400">
                <a:solidFill>
                  <a:schemeClr val="tx1"/>
                </a:solidFill>
              </a:rPr>
              <a:t>データ</a:t>
            </a:r>
            <a:endParaRPr kumimoji="1" lang="en-US" altLang="ja-JP" sz="2400" dirty="0">
              <a:solidFill>
                <a:schemeClr val="tx1"/>
              </a:solidFill>
            </a:endParaRPr>
          </a:p>
          <a:p>
            <a:pPr algn="ctr"/>
            <a:r>
              <a:rPr kumimoji="1" lang="ja-JP" altLang="en-US" sz="2400">
                <a:solidFill>
                  <a:schemeClr val="tx1"/>
                </a:solidFill>
              </a:rPr>
              <a:t>読み込み</a:t>
            </a:r>
          </a:p>
          <a:p>
            <a:pPr algn="ctr"/>
            <a:endParaRPr kumimoji="1" lang="ja-JP" altLang="en-US" sz="2400">
              <a:solidFill>
                <a:schemeClr val="tx1"/>
              </a:solidFill>
            </a:endParaRPr>
          </a:p>
        </p:txBody>
      </p:sp>
      <p:sp>
        <p:nvSpPr>
          <p:cNvPr id="7" name="対角する 2 つの角を切り取った四角形 6">
            <a:extLst>
              <a:ext uri="{FF2B5EF4-FFF2-40B4-BE49-F238E27FC236}">
                <a16:creationId xmlns:a16="http://schemas.microsoft.com/office/drawing/2014/main" id="{01724056-7829-DBF5-82CE-0E2BA0160749}"/>
              </a:ext>
            </a:extLst>
          </p:cNvPr>
          <p:cNvSpPr/>
          <p:nvPr/>
        </p:nvSpPr>
        <p:spPr>
          <a:xfrm>
            <a:off x="6367655" y="3562778"/>
            <a:ext cx="2160494" cy="2340720"/>
          </a:xfrm>
          <a:prstGeom prst="snip2DiagRect">
            <a:avLst/>
          </a:prstGeom>
          <a:solidFill>
            <a:schemeClr val="bg1"/>
          </a:solidFill>
          <a:ln w="285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t"/>
          <a:lstStyle/>
          <a:p>
            <a:pPr algn="ctr"/>
            <a:r>
              <a:rPr kumimoji="1" lang="en-US" altLang="ja-JP" sz="2400" dirty="0">
                <a:solidFill>
                  <a:schemeClr val="tx1"/>
                </a:solidFill>
              </a:rPr>
              <a:t>STEP3</a:t>
            </a:r>
          </a:p>
          <a:p>
            <a:pPr algn="ctr"/>
            <a:endParaRPr lang="en-US" altLang="ja-JP" sz="2400" dirty="0">
              <a:solidFill>
                <a:schemeClr val="tx1"/>
              </a:solidFill>
            </a:endParaRPr>
          </a:p>
          <a:p>
            <a:pPr algn="ctr"/>
            <a:r>
              <a:rPr kumimoji="1" lang="ja-JP" altLang="en-US">
                <a:solidFill>
                  <a:schemeClr val="tx1"/>
                </a:solidFill>
              </a:rPr>
              <a:t>データフレーム</a:t>
            </a:r>
            <a:r>
              <a:rPr kumimoji="1" lang="ja-JP" altLang="en-US" sz="2400">
                <a:solidFill>
                  <a:schemeClr val="tx1"/>
                </a:solidFill>
              </a:rPr>
              <a:t>基本情報</a:t>
            </a:r>
          </a:p>
          <a:p>
            <a:pPr algn="ctr"/>
            <a:endParaRPr kumimoji="1" lang="ja-JP" altLang="en-US" sz="2400">
              <a:solidFill>
                <a:schemeClr val="tx1"/>
              </a:solidFill>
            </a:endParaRPr>
          </a:p>
        </p:txBody>
      </p:sp>
      <p:sp>
        <p:nvSpPr>
          <p:cNvPr id="8" name="対角する 2 つの角を切り取った四角形 7">
            <a:extLst>
              <a:ext uri="{FF2B5EF4-FFF2-40B4-BE49-F238E27FC236}">
                <a16:creationId xmlns:a16="http://schemas.microsoft.com/office/drawing/2014/main" id="{E45D8870-B63C-BC91-AFFE-196AF23F5FB0}"/>
              </a:ext>
            </a:extLst>
          </p:cNvPr>
          <p:cNvSpPr/>
          <p:nvPr/>
        </p:nvSpPr>
        <p:spPr>
          <a:xfrm>
            <a:off x="9315576" y="3562778"/>
            <a:ext cx="2160494" cy="2340720"/>
          </a:xfrm>
          <a:prstGeom prst="snip2DiagRect">
            <a:avLst/>
          </a:prstGeom>
          <a:solidFill>
            <a:schemeClr val="bg1"/>
          </a:solidFill>
          <a:ln w="285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t"/>
          <a:lstStyle/>
          <a:p>
            <a:pPr algn="ctr"/>
            <a:r>
              <a:rPr lang="en-US" altLang="ja-JP" sz="2400" dirty="0">
                <a:solidFill>
                  <a:schemeClr val="tx1"/>
                </a:solidFill>
              </a:rPr>
              <a:t>STEP4</a:t>
            </a:r>
          </a:p>
          <a:p>
            <a:pPr algn="ctr"/>
            <a:endParaRPr lang="en-US" altLang="ja-JP" sz="2400" dirty="0">
              <a:solidFill>
                <a:schemeClr val="tx1"/>
              </a:solidFill>
            </a:endParaRPr>
          </a:p>
          <a:p>
            <a:pPr algn="ctr"/>
            <a:r>
              <a:rPr lang="ja-JP" altLang="en-US" sz="2400">
                <a:solidFill>
                  <a:schemeClr val="tx1"/>
                </a:solidFill>
              </a:rPr>
              <a:t>データ</a:t>
            </a:r>
            <a:endParaRPr lang="en-US" altLang="ja-JP" sz="2400" dirty="0">
              <a:solidFill>
                <a:schemeClr val="tx1"/>
              </a:solidFill>
            </a:endParaRPr>
          </a:p>
          <a:p>
            <a:pPr algn="ctr"/>
            <a:r>
              <a:rPr lang="ja-JP" altLang="en-US" sz="2400">
                <a:solidFill>
                  <a:schemeClr val="tx1"/>
                </a:solidFill>
              </a:rPr>
              <a:t>集計と処理</a:t>
            </a:r>
          </a:p>
        </p:txBody>
      </p:sp>
      <p:sp>
        <p:nvSpPr>
          <p:cNvPr id="18" name="矢印: 下 26">
            <a:extLst>
              <a:ext uri="{FF2B5EF4-FFF2-40B4-BE49-F238E27FC236}">
                <a16:creationId xmlns:a16="http://schemas.microsoft.com/office/drawing/2014/main" id="{16EDA43B-92D4-8124-913F-5F251B6561C0}"/>
              </a:ext>
            </a:extLst>
          </p:cNvPr>
          <p:cNvSpPr/>
          <p:nvPr/>
        </p:nvSpPr>
        <p:spPr>
          <a:xfrm rot="16200000">
            <a:off x="8544222" y="4364630"/>
            <a:ext cx="755281" cy="737014"/>
          </a:xfrm>
          <a:prstGeom prst="downArrow">
            <a:avLst/>
          </a:prstGeom>
          <a:solidFill>
            <a:srgbClr val="00B05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9" name="矢印: 下 26">
            <a:extLst>
              <a:ext uri="{FF2B5EF4-FFF2-40B4-BE49-F238E27FC236}">
                <a16:creationId xmlns:a16="http://schemas.microsoft.com/office/drawing/2014/main" id="{8734B3E9-F628-2993-BE71-E769FC61433A}"/>
              </a:ext>
            </a:extLst>
          </p:cNvPr>
          <p:cNvSpPr/>
          <p:nvPr/>
        </p:nvSpPr>
        <p:spPr>
          <a:xfrm rot="16200000">
            <a:off x="5593406" y="4364630"/>
            <a:ext cx="755281" cy="737014"/>
          </a:xfrm>
          <a:prstGeom prst="downArrow">
            <a:avLst/>
          </a:prstGeom>
          <a:solidFill>
            <a:srgbClr val="00B05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0" name="矢印: 下 26">
            <a:extLst>
              <a:ext uri="{FF2B5EF4-FFF2-40B4-BE49-F238E27FC236}">
                <a16:creationId xmlns:a16="http://schemas.microsoft.com/office/drawing/2014/main" id="{6670CF56-8658-C6F3-5414-B24A7FEA6CCE}"/>
              </a:ext>
            </a:extLst>
          </p:cNvPr>
          <p:cNvSpPr/>
          <p:nvPr/>
        </p:nvSpPr>
        <p:spPr>
          <a:xfrm rot="16200000">
            <a:off x="3005458" y="4365478"/>
            <a:ext cx="755281" cy="737014"/>
          </a:xfrm>
          <a:prstGeom prst="downArrow">
            <a:avLst/>
          </a:prstGeom>
          <a:solidFill>
            <a:srgbClr val="00B05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 name="対角する 2 つの角を切り取った四角形 9">
            <a:extLst>
              <a:ext uri="{FF2B5EF4-FFF2-40B4-BE49-F238E27FC236}">
                <a16:creationId xmlns:a16="http://schemas.microsoft.com/office/drawing/2014/main" id="{C68E5A87-557E-A49F-D784-D1E0526A351F}"/>
              </a:ext>
            </a:extLst>
          </p:cNvPr>
          <p:cNvSpPr/>
          <p:nvPr/>
        </p:nvSpPr>
        <p:spPr>
          <a:xfrm>
            <a:off x="421450" y="667545"/>
            <a:ext cx="2443947" cy="2340720"/>
          </a:xfrm>
          <a:prstGeom prst="snip2DiagRect">
            <a:avLst/>
          </a:prstGeom>
          <a:solidFill>
            <a:schemeClr val="bg1"/>
          </a:solid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t"/>
          <a:lstStyle/>
          <a:p>
            <a:pPr algn="ctr"/>
            <a:r>
              <a:rPr kumimoji="1" lang="en-US" altLang="ja-JP" sz="2400" b="1" dirty="0">
                <a:solidFill>
                  <a:schemeClr val="tx1"/>
                </a:solidFill>
              </a:rPr>
              <a:t>STEP0</a:t>
            </a:r>
            <a:endParaRPr kumimoji="1" lang="en" altLang="ja-JP" sz="2400" b="1" dirty="0">
              <a:solidFill>
                <a:schemeClr val="tx1"/>
              </a:solidFill>
            </a:endParaRPr>
          </a:p>
          <a:p>
            <a:pPr algn="just">
              <a:defRPr/>
            </a:pPr>
            <a:r>
              <a:rPr lang="en-US" altLang="ja-JP" sz="2400" u="none" dirty="0">
                <a:solidFill>
                  <a:schemeClr val="tx1"/>
                </a:solidFill>
              </a:rPr>
              <a:t>Python</a:t>
            </a:r>
            <a:r>
              <a:rPr lang="ja-JP" altLang="en-US" sz="2400" u="none">
                <a:solidFill>
                  <a:schemeClr val="tx1"/>
                </a:solidFill>
              </a:rPr>
              <a:t>基礎</a:t>
            </a:r>
            <a:endParaRPr lang="en-US" altLang="ja-JP" sz="2400" u="none" dirty="0">
              <a:solidFill>
                <a:schemeClr val="tx1"/>
              </a:solidFill>
            </a:endParaRPr>
          </a:p>
          <a:p>
            <a:pPr>
              <a:defRPr/>
            </a:pPr>
            <a:r>
              <a:rPr lang="ja-JP" altLang="en-US" sz="2400" u="sng">
                <a:solidFill>
                  <a:schemeClr val="tx1"/>
                </a:solidFill>
              </a:rPr>
              <a:t>変数、リスト</a:t>
            </a:r>
            <a:endParaRPr lang="en-US" altLang="ja-JP" sz="2400" u="sng" dirty="0">
              <a:solidFill>
                <a:schemeClr val="tx1"/>
              </a:solidFill>
            </a:endParaRPr>
          </a:p>
          <a:p>
            <a:pPr>
              <a:defRPr/>
            </a:pPr>
            <a:r>
              <a:rPr lang="ja-JP" altLang="en-US" sz="2400" u="sng">
                <a:solidFill>
                  <a:schemeClr val="tx1"/>
                </a:solidFill>
              </a:rPr>
              <a:t>データの型</a:t>
            </a:r>
            <a:endParaRPr lang="en-US" altLang="ja-JP" sz="2400" u="sng" dirty="0">
              <a:solidFill>
                <a:schemeClr val="tx1"/>
              </a:solidFill>
            </a:endParaRPr>
          </a:p>
          <a:p>
            <a:pPr>
              <a:defRPr/>
            </a:pPr>
            <a:r>
              <a:rPr lang="ja-JP" altLang="en-US" sz="2400" u="sng">
                <a:solidFill>
                  <a:schemeClr val="tx1"/>
                </a:solidFill>
              </a:rPr>
              <a:t>ライブラリ</a:t>
            </a:r>
          </a:p>
          <a:p>
            <a:pPr algn="ctr"/>
            <a:endParaRPr kumimoji="1" lang="ja-JP" altLang="en-US" sz="2400">
              <a:solidFill>
                <a:schemeClr val="tx1"/>
              </a:solidFill>
            </a:endParaRPr>
          </a:p>
        </p:txBody>
      </p:sp>
      <p:sp>
        <p:nvSpPr>
          <p:cNvPr id="11" name="矢印: 下 26">
            <a:extLst>
              <a:ext uri="{FF2B5EF4-FFF2-40B4-BE49-F238E27FC236}">
                <a16:creationId xmlns:a16="http://schemas.microsoft.com/office/drawing/2014/main" id="{A026792B-3FDC-9315-79EA-FFBE0DAF07D4}"/>
              </a:ext>
            </a:extLst>
          </p:cNvPr>
          <p:cNvSpPr/>
          <p:nvPr/>
        </p:nvSpPr>
        <p:spPr>
          <a:xfrm>
            <a:off x="1265782" y="2926715"/>
            <a:ext cx="755281" cy="636063"/>
          </a:xfrm>
          <a:prstGeom prst="downArrow">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44493856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正方形/長方形 1">
            <a:extLst>
              <a:ext uri="{FF2B5EF4-FFF2-40B4-BE49-F238E27FC236}">
                <a16:creationId xmlns:a16="http://schemas.microsoft.com/office/drawing/2014/main" id="{93369493-CB17-452C-E524-FCB58E8EF409}"/>
              </a:ext>
            </a:extLst>
          </p:cNvPr>
          <p:cNvSpPr/>
          <p:nvPr/>
        </p:nvSpPr>
        <p:spPr>
          <a:xfrm>
            <a:off x="5222551" y="4552505"/>
            <a:ext cx="1063951" cy="602479"/>
          </a:xfrm>
          <a:prstGeom prst="rect">
            <a:avLst/>
          </a:prstGeom>
          <a:solidFill>
            <a:schemeClr val="accent2"/>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ja-JP" altLang="en-US" sz="2800" dirty="0"/>
              <a:t>変数</a:t>
            </a:r>
          </a:p>
        </p:txBody>
      </p:sp>
      <p:sp>
        <p:nvSpPr>
          <p:cNvPr id="3" name="矢印: 下カーブ 2">
            <a:extLst>
              <a:ext uri="{FF2B5EF4-FFF2-40B4-BE49-F238E27FC236}">
                <a16:creationId xmlns:a16="http://schemas.microsoft.com/office/drawing/2014/main" id="{ED7C2834-E98F-B66E-7399-185B2434E5CF}"/>
              </a:ext>
            </a:extLst>
          </p:cNvPr>
          <p:cNvSpPr/>
          <p:nvPr/>
        </p:nvSpPr>
        <p:spPr>
          <a:xfrm>
            <a:off x="3888330" y="3817281"/>
            <a:ext cx="1621120" cy="523282"/>
          </a:xfrm>
          <a:prstGeom prst="curvedDownArrow">
            <a:avLst>
              <a:gd name="adj1" fmla="val 31431"/>
              <a:gd name="adj2" fmla="val 60700"/>
              <a:gd name="adj3" fmla="val 25000"/>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sz="2800">
              <a:solidFill>
                <a:schemeClr val="tx1"/>
              </a:solidFill>
            </a:endParaRPr>
          </a:p>
        </p:txBody>
      </p:sp>
      <p:sp>
        <p:nvSpPr>
          <p:cNvPr id="4" name="楕円 3">
            <a:extLst>
              <a:ext uri="{FF2B5EF4-FFF2-40B4-BE49-F238E27FC236}">
                <a16:creationId xmlns:a16="http://schemas.microsoft.com/office/drawing/2014/main" id="{D887EA1D-9BFE-3FED-8AE8-E5CAB5DF1E13}"/>
              </a:ext>
            </a:extLst>
          </p:cNvPr>
          <p:cNvSpPr/>
          <p:nvPr/>
        </p:nvSpPr>
        <p:spPr>
          <a:xfrm>
            <a:off x="3326445" y="4419877"/>
            <a:ext cx="1260506" cy="867735"/>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en-US" altLang="ja-JP" sz="2800" dirty="0"/>
              <a:t>100</a:t>
            </a:r>
            <a:endParaRPr kumimoji="1" lang="ja-JP" altLang="en-US" sz="2800" dirty="0"/>
          </a:p>
        </p:txBody>
      </p:sp>
      <p:sp>
        <p:nvSpPr>
          <p:cNvPr id="5" name="テキスト ボックス 4">
            <a:extLst>
              <a:ext uri="{FF2B5EF4-FFF2-40B4-BE49-F238E27FC236}">
                <a16:creationId xmlns:a16="http://schemas.microsoft.com/office/drawing/2014/main" id="{87524E17-BE35-FBFC-E67F-7427F3E7FE06}"/>
              </a:ext>
            </a:extLst>
          </p:cNvPr>
          <p:cNvSpPr txBox="1"/>
          <p:nvPr/>
        </p:nvSpPr>
        <p:spPr>
          <a:xfrm>
            <a:off x="3655457" y="5362851"/>
            <a:ext cx="465746" cy="523220"/>
          </a:xfrm>
          <a:prstGeom prst="rect">
            <a:avLst/>
          </a:prstGeom>
          <a:noFill/>
        </p:spPr>
        <p:txBody>
          <a:bodyPr wrap="square" rtlCol="0">
            <a:spAutoFit/>
          </a:bodyPr>
          <a:lstStyle/>
          <a:p>
            <a:r>
              <a:rPr kumimoji="1" lang="ja-JP" altLang="en-US" sz="2800" dirty="0"/>
              <a:t>値</a:t>
            </a:r>
          </a:p>
        </p:txBody>
      </p:sp>
      <p:sp>
        <p:nvSpPr>
          <p:cNvPr id="7" name="テキスト ボックス 6">
            <a:extLst>
              <a:ext uri="{FF2B5EF4-FFF2-40B4-BE49-F238E27FC236}">
                <a16:creationId xmlns:a16="http://schemas.microsoft.com/office/drawing/2014/main" id="{5C822248-B7F4-2839-7142-D80A9872AB33}"/>
              </a:ext>
            </a:extLst>
          </p:cNvPr>
          <p:cNvSpPr txBox="1"/>
          <p:nvPr/>
        </p:nvSpPr>
        <p:spPr>
          <a:xfrm>
            <a:off x="5554319" y="5362851"/>
            <a:ext cx="465746" cy="523220"/>
          </a:xfrm>
          <a:prstGeom prst="rect">
            <a:avLst/>
          </a:prstGeom>
          <a:noFill/>
        </p:spPr>
        <p:txBody>
          <a:bodyPr wrap="square" rtlCol="0">
            <a:spAutoFit/>
          </a:bodyPr>
          <a:lstStyle/>
          <a:p>
            <a:pPr algn="ctr"/>
            <a:r>
              <a:rPr kumimoji="1" lang="en-US" altLang="ja-JP" sz="2800" dirty="0"/>
              <a:t>a</a:t>
            </a:r>
            <a:endParaRPr kumimoji="1" lang="ja-JP" altLang="en-US" sz="2800" dirty="0"/>
          </a:p>
        </p:txBody>
      </p:sp>
      <p:sp>
        <p:nvSpPr>
          <p:cNvPr id="8" name="テキスト ボックス 7">
            <a:extLst>
              <a:ext uri="{FF2B5EF4-FFF2-40B4-BE49-F238E27FC236}">
                <a16:creationId xmlns:a16="http://schemas.microsoft.com/office/drawing/2014/main" id="{EE884AF2-B9BB-7FA0-17B5-5305F96B1766}"/>
              </a:ext>
            </a:extLst>
          </p:cNvPr>
          <p:cNvSpPr txBox="1"/>
          <p:nvPr/>
        </p:nvSpPr>
        <p:spPr>
          <a:xfrm>
            <a:off x="7469030" y="5362851"/>
            <a:ext cx="465746" cy="523220"/>
          </a:xfrm>
          <a:prstGeom prst="rect">
            <a:avLst/>
          </a:prstGeom>
          <a:noFill/>
        </p:spPr>
        <p:txBody>
          <a:bodyPr wrap="square" rtlCol="0">
            <a:spAutoFit/>
          </a:bodyPr>
          <a:lstStyle/>
          <a:p>
            <a:r>
              <a:rPr kumimoji="1" lang="ja-JP" altLang="en-US" sz="2800" dirty="0"/>
              <a:t>値</a:t>
            </a:r>
          </a:p>
        </p:txBody>
      </p:sp>
      <p:sp>
        <p:nvSpPr>
          <p:cNvPr id="10" name="テキスト ボックス 9">
            <a:extLst>
              <a:ext uri="{FF2B5EF4-FFF2-40B4-BE49-F238E27FC236}">
                <a16:creationId xmlns:a16="http://schemas.microsoft.com/office/drawing/2014/main" id="{36E0DC12-622C-B862-3011-37AEF5B94E4C}"/>
              </a:ext>
            </a:extLst>
          </p:cNvPr>
          <p:cNvSpPr txBox="1"/>
          <p:nvPr/>
        </p:nvSpPr>
        <p:spPr>
          <a:xfrm>
            <a:off x="3972573" y="2691478"/>
            <a:ext cx="1365507" cy="523220"/>
          </a:xfrm>
          <a:prstGeom prst="rect">
            <a:avLst/>
          </a:prstGeom>
          <a:noFill/>
        </p:spPr>
        <p:txBody>
          <a:bodyPr wrap="square" rtlCol="0">
            <a:spAutoFit/>
          </a:bodyPr>
          <a:lstStyle/>
          <a:p>
            <a:r>
              <a:rPr kumimoji="1" lang="en-US" altLang="ja-JP" sz="2800" dirty="0"/>
              <a:t>a= 100</a:t>
            </a:r>
            <a:endParaRPr kumimoji="1" lang="ja-JP" altLang="en-US" sz="2800" dirty="0"/>
          </a:p>
        </p:txBody>
      </p:sp>
      <p:sp>
        <p:nvSpPr>
          <p:cNvPr id="11" name="テキスト ボックス 10">
            <a:extLst>
              <a:ext uri="{FF2B5EF4-FFF2-40B4-BE49-F238E27FC236}">
                <a16:creationId xmlns:a16="http://schemas.microsoft.com/office/drawing/2014/main" id="{CC872844-F832-FE1F-CA73-91718045BFDF}"/>
              </a:ext>
            </a:extLst>
          </p:cNvPr>
          <p:cNvSpPr txBox="1"/>
          <p:nvPr/>
        </p:nvSpPr>
        <p:spPr>
          <a:xfrm>
            <a:off x="6914306" y="2691478"/>
            <a:ext cx="2541615" cy="523220"/>
          </a:xfrm>
          <a:prstGeom prst="rect">
            <a:avLst/>
          </a:prstGeom>
          <a:noFill/>
        </p:spPr>
        <p:txBody>
          <a:bodyPr wrap="square" rtlCol="0">
            <a:spAutoFit/>
          </a:bodyPr>
          <a:lstStyle/>
          <a:p>
            <a:r>
              <a:rPr lang="en-US" altLang="ja-JP" sz="2800" dirty="0"/>
              <a:t>print(a)</a:t>
            </a:r>
            <a:endParaRPr kumimoji="1" lang="ja-JP" altLang="en-US" sz="2800" dirty="0"/>
          </a:p>
        </p:txBody>
      </p:sp>
      <p:sp>
        <p:nvSpPr>
          <p:cNvPr id="12" name="テキスト ボックス 11">
            <a:extLst>
              <a:ext uri="{FF2B5EF4-FFF2-40B4-BE49-F238E27FC236}">
                <a16:creationId xmlns:a16="http://schemas.microsoft.com/office/drawing/2014/main" id="{535C7707-B36C-0670-BFF3-91A3C4470736}"/>
              </a:ext>
            </a:extLst>
          </p:cNvPr>
          <p:cNvSpPr txBox="1"/>
          <p:nvPr/>
        </p:nvSpPr>
        <p:spPr>
          <a:xfrm>
            <a:off x="3488550" y="2269219"/>
            <a:ext cx="2797952" cy="523220"/>
          </a:xfrm>
          <a:prstGeom prst="rect">
            <a:avLst/>
          </a:prstGeom>
          <a:noFill/>
        </p:spPr>
        <p:txBody>
          <a:bodyPr wrap="square" rtlCol="0">
            <a:spAutoFit/>
          </a:bodyPr>
          <a:lstStyle/>
          <a:p>
            <a:r>
              <a:rPr lang="ja-JP" altLang="en-US" sz="2800" b="1" dirty="0"/>
              <a:t>変数に値を代入</a:t>
            </a:r>
            <a:endParaRPr kumimoji="1" lang="ja-JP" altLang="en-US" sz="2800" b="1" dirty="0"/>
          </a:p>
        </p:txBody>
      </p:sp>
      <p:sp>
        <p:nvSpPr>
          <p:cNvPr id="13" name="テキスト ボックス 12">
            <a:extLst>
              <a:ext uri="{FF2B5EF4-FFF2-40B4-BE49-F238E27FC236}">
                <a16:creationId xmlns:a16="http://schemas.microsoft.com/office/drawing/2014/main" id="{AF88274F-81BB-6A80-DD70-11AE44F38FEA}"/>
              </a:ext>
            </a:extLst>
          </p:cNvPr>
          <p:cNvSpPr txBox="1"/>
          <p:nvPr/>
        </p:nvSpPr>
        <p:spPr>
          <a:xfrm>
            <a:off x="6630111" y="2249580"/>
            <a:ext cx="2797952" cy="523220"/>
          </a:xfrm>
          <a:prstGeom prst="rect">
            <a:avLst/>
          </a:prstGeom>
          <a:noFill/>
        </p:spPr>
        <p:txBody>
          <a:bodyPr wrap="square" rtlCol="0">
            <a:spAutoFit/>
          </a:bodyPr>
          <a:lstStyle/>
          <a:p>
            <a:r>
              <a:rPr lang="ja-JP" altLang="en-US" sz="2800" b="1" dirty="0"/>
              <a:t>変数の値を出力</a:t>
            </a:r>
            <a:endParaRPr kumimoji="1" lang="ja-JP" altLang="en-US" sz="2800" b="1" dirty="0"/>
          </a:p>
        </p:txBody>
      </p:sp>
      <p:sp>
        <p:nvSpPr>
          <p:cNvPr id="14" name="正方形/長方形 13">
            <a:extLst>
              <a:ext uri="{FF2B5EF4-FFF2-40B4-BE49-F238E27FC236}">
                <a16:creationId xmlns:a16="http://schemas.microsoft.com/office/drawing/2014/main" id="{76C5D1FA-F540-0254-E2E1-1AB2B31B74D9}"/>
              </a:ext>
            </a:extLst>
          </p:cNvPr>
          <p:cNvSpPr/>
          <p:nvPr/>
        </p:nvSpPr>
        <p:spPr>
          <a:xfrm>
            <a:off x="2218419" y="2704464"/>
            <a:ext cx="8641068" cy="475479"/>
          </a:xfrm>
          <a:prstGeom prst="rect">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sz="2800"/>
          </a:p>
        </p:txBody>
      </p:sp>
      <p:sp>
        <p:nvSpPr>
          <p:cNvPr id="15" name="楕円 14">
            <a:extLst>
              <a:ext uri="{FF2B5EF4-FFF2-40B4-BE49-F238E27FC236}">
                <a16:creationId xmlns:a16="http://schemas.microsoft.com/office/drawing/2014/main" id="{8AA72F7C-EE44-554A-AB76-6097C9F2FDDF}"/>
              </a:ext>
            </a:extLst>
          </p:cNvPr>
          <p:cNvSpPr/>
          <p:nvPr/>
        </p:nvSpPr>
        <p:spPr>
          <a:xfrm>
            <a:off x="7071650" y="4419877"/>
            <a:ext cx="1260506" cy="867735"/>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en-US" altLang="ja-JP" sz="2800" dirty="0"/>
              <a:t>100</a:t>
            </a:r>
            <a:endParaRPr kumimoji="1" lang="ja-JP" altLang="en-US" sz="2800" dirty="0"/>
          </a:p>
        </p:txBody>
      </p:sp>
      <p:sp>
        <p:nvSpPr>
          <p:cNvPr id="16" name="矢印: 下カーブ 15">
            <a:extLst>
              <a:ext uri="{FF2B5EF4-FFF2-40B4-BE49-F238E27FC236}">
                <a16:creationId xmlns:a16="http://schemas.microsoft.com/office/drawing/2014/main" id="{6654053B-CD3B-007B-759E-3632B9E2D7E5}"/>
              </a:ext>
            </a:extLst>
          </p:cNvPr>
          <p:cNvSpPr/>
          <p:nvPr/>
        </p:nvSpPr>
        <p:spPr>
          <a:xfrm>
            <a:off x="6201665" y="3821356"/>
            <a:ext cx="1621120" cy="523282"/>
          </a:xfrm>
          <a:prstGeom prst="curvedDownArrow">
            <a:avLst>
              <a:gd name="adj1" fmla="val 31431"/>
              <a:gd name="adj2" fmla="val 60700"/>
              <a:gd name="adj3" fmla="val 25000"/>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sz="2800">
              <a:solidFill>
                <a:schemeClr val="tx1"/>
              </a:solidFill>
            </a:endParaRPr>
          </a:p>
        </p:txBody>
      </p:sp>
      <p:sp>
        <p:nvSpPr>
          <p:cNvPr id="17" name="テキスト ボックス 16">
            <a:extLst>
              <a:ext uri="{FF2B5EF4-FFF2-40B4-BE49-F238E27FC236}">
                <a16:creationId xmlns:a16="http://schemas.microsoft.com/office/drawing/2014/main" id="{BC4B165B-4066-1483-FA4A-4D101E3AEE86}"/>
              </a:ext>
            </a:extLst>
          </p:cNvPr>
          <p:cNvSpPr txBox="1"/>
          <p:nvPr/>
        </p:nvSpPr>
        <p:spPr>
          <a:xfrm>
            <a:off x="136732" y="123911"/>
            <a:ext cx="1572426" cy="369332"/>
          </a:xfrm>
          <a:prstGeom prst="rect">
            <a:avLst/>
          </a:prstGeom>
          <a:solidFill>
            <a:schemeClr val="accent4">
              <a:lumMod val="20000"/>
              <a:lumOff val="80000"/>
            </a:schemeClr>
          </a:solidFill>
        </p:spPr>
        <p:txBody>
          <a:bodyPr wrap="square" rtlCol="0">
            <a:spAutoFit/>
          </a:bodyPr>
          <a:lstStyle/>
          <a:p>
            <a:r>
              <a:rPr kumimoji="1" lang="en-US" altLang="ja-JP" b="1" dirty="0"/>
              <a:t>Python</a:t>
            </a:r>
            <a:r>
              <a:rPr kumimoji="1" lang="ja-JP" altLang="en-US" b="1" dirty="0"/>
              <a:t>基礎</a:t>
            </a:r>
          </a:p>
        </p:txBody>
      </p:sp>
      <p:sp>
        <p:nvSpPr>
          <p:cNvPr id="18" name="テキスト ボックス 17">
            <a:extLst>
              <a:ext uri="{FF2B5EF4-FFF2-40B4-BE49-F238E27FC236}">
                <a16:creationId xmlns:a16="http://schemas.microsoft.com/office/drawing/2014/main" id="{19424343-7CCE-19CF-74C2-4109517839A8}"/>
              </a:ext>
            </a:extLst>
          </p:cNvPr>
          <p:cNvSpPr txBox="1"/>
          <p:nvPr/>
        </p:nvSpPr>
        <p:spPr>
          <a:xfrm>
            <a:off x="1709158" y="126979"/>
            <a:ext cx="3096782" cy="369332"/>
          </a:xfrm>
          <a:prstGeom prst="rect">
            <a:avLst/>
          </a:prstGeom>
          <a:solidFill>
            <a:schemeClr val="accent4">
              <a:lumMod val="20000"/>
              <a:lumOff val="80000"/>
            </a:schemeClr>
          </a:solidFill>
        </p:spPr>
        <p:txBody>
          <a:bodyPr wrap="square" rtlCol="0">
            <a:spAutoFit/>
          </a:bodyPr>
          <a:lstStyle>
            <a:defPPr>
              <a:defRPr lang="ja-JP"/>
            </a:defPPr>
            <a:lvl1pPr marL="342900" indent="-342900">
              <a:buAutoNum type="arabicPeriod"/>
              <a:defRPr/>
            </a:lvl1pPr>
          </a:lstStyle>
          <a:p>
            <a:pPr marL="0" indent="0">
              <a:buNone/>
            </a:pPr>
            <a:r>
              <a:rPr lang="en-US" altLang="ja-JP" b="1" dirty="0"/>
              <a:t>Python</a:t>
            </a:r>
            <a:r>
              <a:rPr lang="ja-JP" altLang="en-US" b="1" dirty="0"/>
              <a:t>の変数とデータの型</a:t>
            </a:r>
          </a:p>
        </p:txBody>
      </p:sp>
      <p:sp>
        <p:nvSpPr>
          <p:cNvPr id="20" name="テキスト ボックス 19">
            <a:extLst>
              <a:ext uri="{FF2B5EF4-FFF2-40B4-BE49-F238E27FC236}">
                <a16:creationId xmlns:a16="http://schemas.microsoft.com/office/drawing/2014/main" id="{89118F5F-BFBC-767D-24AC-40A0D84CFE87}"/>
              </a:ext>
            </a:extLst>
          </p:cNvPr>
          <p:cNvSpPr txBox="1"/>
          <p:nvPr/>
        </p:nvSpPr>
        <p:spPr>
          <a:xfrm>
            <a:off x="323575" y="2682493"/>
            <a:ext cx="1761409" cy="523220"/>
          </a:xfrm>
          <a:prstGeom prst="rect">
            <a:avLst/>
          </a:prstGeom>
          <a:noFill/>
        </p:spPr>
        <p:txBody>
          <a:bodyPr wrap="square" rtlCol="0">
            <a:spAutoFit/>
          </a:bodyPr>
          <a:lstStyle/>
          <a:p>
            <a:r>
              <a:rPr kumimoji="1" lang="ja-JP" altLang="en-US" sz="2800" b="1" dirty="0"/>
              <a:t>コード</a:t>
            </a:r>
            <a:r>
              <a:rPr kumimoji="1" lang="en-US" altLang="ja-JP" sz="2800" b="1" dirty="0"/>
              <a:t>01</a:t>
            </a:r>
            <a:endParaRPr kumimoji="1" lang="ja-JP" altLang="en-US" sz="2800" b="1" dirty="0"/>
          </a:p>
        </p:txBody>
      </p:sp>
      <p:sp>
        <p:nvSpPr>
          <p:cNvPr id="21" name="テキスト ボックス 20">
            <a:extLst>
              <a:ext uri="{FF2B5EF4-FFF2-40B4-BE49-F238E27FC236}">
                <a16:creationId xmlns:a16="http://schemas.microsoft.com/office/drawing/2014/main" id="{1E2D7BE3-D823-0F18-427F-B1C53A2C6165}"/>
              </a:ext>
            </a:extLst>
          </p:cNvPr>
          <p:cNvSpPr txBox="1"/>
          <p:nvPr/>
        </p:nvSpPr>
        <p:spPr>
          <a:xfrm>
            <a:off x="136733" y="574545"/>
            <a:ext cx="11911334" cy="707886"/>
          </a:xfrm>
          <a:prstGeom prst="rect">
            <a:avLst/>
          </a:prstGeom>
          <a:noFill/>
        </p:spPr>
        <p:txBody>
          <a:bodyPr wrap="square">
            <a:spAutoFit/>
          </a:bodyPr>
          <a:lstStyle>
            <a:defPPr>
              <a:defRPr lang="ja-JP"/>
            </a:defPPr>
            <a:lvl1pPr algn="just">
              <a:defRPr b="1" i="0">
                <a:solidFill>
                  <a:srgbClr val="374151"/>
                </a:solidFill>
                <a:effectLst/>
                <a:latin typeface="Söhne"/>
              </a:defRPr>
            </a:lvl1pPr>
          </a:lstStyle>
          <a:p>
            <a:r>
              <a:rPr lang="ja-JP" altLang="en-US" sz="2000" dirty="0"/>
              <a:t>変数</a:t>
            </a:r>
            <a:r>
              <a:rPr lang="ja-JP" altLang="en-US" sz="2000" b="0" dirty="0"/>
              <a:t>とは、データや値を一時的に保持するための名前付きの「箱」のようなものです。</a:t>
            </a:r>
            <a:endParaRPr lang="en-US" altLang="ja-JP" sz="2000" b="0" dirty="0"/>
          </a:p>
          <a:p>
            <a:r>
              <a:rPr lang="ja-JP" altLang="en-US" sz="2000" b="0" dirty="0"/>
              <a:t>この変数を使用することで、プログラム中でその値を繰り返し利用することができます。</a:t>
            </a:r>
          </a:p>
        </p:txBody>
      </p:sp>
      <p:sp>
        <p:nvSpPr>
          <p:cNvPr id="22" name="テキスト ボックス 21">
            <a:extLst>
              <a:ext uri="{FF2B5EF4-FFF2-40B4-BE49-F238E27FC236}">
                <a16:creationId xmlns:a16="http://schemas.microsoft.com/office/drawing/2014/main" id="{D747E34D-E50F-416B-4263-BAA81F2A2347}"/>
              </a:ext>
            </a:extLst>
          </p:cNvPr>
          <p:cNvSpPr txBox="1"/>
          <p:nvPr/>
        </p:nvSpPr>
        <p:spPr>
          <a:xfrm>
            <a:off x="222251" y="3214698"/>
            <a:ext cx="2469833" cy="707886"/>
          </a:xfrm>
          <a:prstGeom prst="rect">
            <a:avLst/>
          </a:prstGeom>
          <a:noFill/>
        </p:spPr>
        <p:txBody>
          <a:bodyPr wrap="square" rtlCol="0">
            <a:spAutoFit/>
          </a:bodyPr>
          <a:lstStyle/>
          <a:p>
            <a:pPr algn="just"/>
            <a:r>
              <a:rPr kumimoji="1" lang="ja-JP" altLang="en-US" sz="2000" dirty="0"/>
              <a:t>プログラミング</a:t>
            </a:r>
            <a:r>
              <a:rPr lang="ja-JP" altLang="en-US" sz="2000" dirty="0"/>
              <a:t>言語で表現します</a:t>
            </a:r>
            <a:endParaRPr kumimoji="1" lang="ja-JP" altLang="en-US" sz="2000" dirty="0"/>
          </a:p>
        </p:txBody>
      </p:sp>
      <p:sp>
        <p:nvSpPr>
          <p:cNvPr id="6" name="スライド番号プレースホルダー 5">
            <a:extLst>
              <a:ext uri="{FF2B5EF4-FFF2-40B4-BE49-F238E27FC236}">
                <a16:creationId xmlns:a16="http://schemas.microsoft.com/office/drawing/2014/main" id="{0EF67161-EFA9-8085-1099-9525AD02DEC8}"/>
              </a:ext>
            </a:extLst>
          </p:cNvPr>
          <p:cNvSpPr>
            <a:spLocks noGrp="1"/>
          </p:cNvSpPr>
          <p:nvPr>
            <p:ph type="sldNum" sz="quarter" idx="12"/>
          </p:nvPr>
        </p:nvSpPr>
        <p:spPr/>
        <p:txBody>
          <a:bodyPr/>
          <a:lstStyle/>
          <a:p>
            <a:fld id="{CBDFE4F4-5846-42D0-ABC5-9F6A57528B1E}" type="slidenum">
              <a:rPr kumimoji="1" lang="ja-JP" altLang="en-US" smtClean="0"/>
              <a:t>9</a:t>
            </a:fld>
            <a:endParaRPr kumimoji="1" lang="ja-JP" altLang="en-US"/>
          </a:p>
        </p:txBody>
      </p:sp>
    </p:spTree>
    <p:extLst>
      <p:ext uri="{BB962C8B-B14F-4D97-AF65-F5344CB8AC3E}">
        <p14:creationId xmlns:p14="http://schemas.microsoft.com/office/powerpoint/2010/main" val="3878652068"/>
      </p:ext>
    </p:extLst>
  </p:cSld>
  <p:clrMapOvr>
    <a:masterClrMapping/>
  </p:clrMapOvr>
</p:sld>
</file>

<file path=ppt/theme/theme1.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TaxCatchAll xmlns="9ffc3559-ec62-40b3-921d-10f15e6ba89a" xsi:nil="true"/>
    <lcf76f155ced4ddcb4097134ff3c332f xmlns="df8d021a-b261-4615-9046-2c477187ac8f">
      <Terms xmlns="http://schemas.microsoft.com/office/infopath/2007/PartnerControls"/>
    </lcf76f155ced4ddcb4097134ff3c332f>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ドキュメント" ma:contentTypeID="0x010100F49F6BCB6E95584381686E67C77448D4" ma:contentTypeVersion="10" ma:contentTypeDescription="新しいドキュメントを作成します。" ma:contentTypeScope="" ma:versionID="d40ee4f408065f6c8c79795a535dd08e">
  <xsd:schema xmlns:xsd="http://www.w3.org/2001/XMLSchema" xmlns:xs="http://www.w3.org/2001/XMLSchema" xmlns:p="http://schemas.microsoft.com/office/2006/metadata/properties" xmlns:ns2="df8d021a-b261-4615-9046-2c477187ac8f" xmlns:ns3="9ffc3559-ec62-40b3-921d-10f15e6ba89a" targetNamespace="http://schemas.microsoft.com/office/2006/metadata/properties" ma:root="true" ma:fieldsID="f759f47a46bde0c4b36e58fd1da10a64" ns2:_="" ns3:_="">
    <xsd:import namespace="df8d021a-b261-4615-9046-2c477187ac8f"/>
    <xsd:import namespace="9ffc3559-ec62-40b3-921d-10f15e6ba89a"/>
    <xsd:element name="properties">
      <xsd:complexType>
        <xsd:sequence>
          <xsd:element name="documentManagement">
            <xsd:complexType>
              <xsd:all>
                <xsd:element ref="ns2:MediaServiceMetadata" minOccurs="0"/>
                <xsd:element ref="ns2:MediaServiceFastMetadata" minOccurs="0"/>
                <xsd:element ref="ns2:MediaServiceObjectDetectorVersions" minOccurs="0"/>
                <xsd:element ref="ns2:lcf76f155ced4ddcb4097134ff3c332f" minOccurs="0"/>
                <xsd:element ref="ns3:TaxCatchAll" minOccurs="0"/>
                <xsd:element ref="ns2:MediaServiceDateTaken" minOccurs="0"/>
                <xsd:element ref="ns2:MediaServiceGenerationTime" minOccurs="0"/>
                <xsd:element ref="ns2:MediaServiceEventHashCode"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df8d021a-b261-4615-9046-2c477187ac8f"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bjectDetectorVersions" ma:index="10" nillable="true" ma:displayName="MediaServiceObjectDetectorVersions" ma:hidden="true" ma:indexed="true" ma:internalName="MediaServiceObjectDetectorVersions" ma:readOnly="true">
      <xsd:simpleType>
        <xsd:restriction base="dms:Text"/>
      </xsd:simpleType>
    </xsd:element>
    <xsd:element name="lcf76f155ced4ddcb4097134ff3c332f" ma:index="12" nillable="true" ma:taxonomy="true" ma:internalName="lcf76f155ced4ddcb4097134ff3c332f" ma:taxonomyFieldName="MediaServiceImageTags" ma:displayName="画像タグ" ma:readOnly="false" ma:fieldId="{5cf76f15-5ced-4ddc-b409-7134ff3c332f}" ma:taxonomyMulti="true" ma:sspId="64d63cec-adaa-4823-9f5f-a031abd4e23f" ma:termSetId="09814cd3-568e-fe90-9814-8d621ff8fb84" ma:anchorId="fba54fb3-c3e1-fe81-a776-ca4b69148c4d" ma:open="true" ma:isKeyword="false">
      <xsd:complexType>
        <xsd:sequence>
          <xsd:element ref="pc:Terms" minOccurs="0" maxOccurs="1"/>
        </xsd:sequence>
      </xsd:complexType>
    </xsd:element>
    <xsd:element name="MediaServiceDateTaken" ma:index="14" nillable="true" ma:displayName="MediaServiceDateTaken" ma:hidden="true" ma:indexed="true" ma:internalName="MediaServiceDateTaken" ma:readOnly="true">
      <xsd:simpleType>
        <xsd:restriction base="dms:Text"/>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SearchProperties" ma:index="17"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9ffc3559-ec62-40b3-921d-10f15e6ba89a" elementFormDefault="qualified">
    <xsd:import namespace="http://schemas.microsoft.com/office/2006/documentManagement/types"/>
    <xsd:import namespace="http://schemas.microsoft.com/office/infopath/2007/PartnerControls"/>
    <xsd:element name="TaxCatchAll" ma:index="13" nillable="true" ma:displayName="Taxonomy Catch All Column" ma:hidden="true" ma:list="{4649a353-209d-4103-9065-e0bcf9927eb0}" ma:internalName="TaxCatchAll" ma:showField="CatchAllData" ma:web="9ffc3559-ec62-40b3-921d-10f15e6ba89a">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コンテンツ タイプ"/>
        <xsd:element ref="dc:title" minOccurs="0" maxOccurs="1" ma:index="4" ma:displayName="タイトル"/>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DA236245-C9F3-466A-B533-9689FE9B5AA5}">
  <ds:schemaRefs>
    <ds:schemaRef ds:uri="http://purl.org/dc/dcmitype/"/>
    <ds:schemaRef ds:uri="http://schemas.microsoft.com/office/2006/documentManagement/types"/>
    <ds:schemaRef ds:uri="http://schemas.microsoft.com/office/infopath/2007/PartnerControls"/>
    <ds:schemaRef ds:uri="http://schemas.openxmlformats.org/package/2006/metadata/core-properties"/>
    <ds:schemaRef ds:uri="http://schemas.microsoft.com/office/2006/metadata/properties"/>
    <ds:schemaRef ds:uri="http://purl.org/dc/terms/"/>
    <ds:schemaRef ds:uri="http://www.w3.org/XML/1998/namespace"/>
    <ds:schemaRef ds:uri="9ffc3559-ec62-40b3-921d-10f15e6ba89a"/>
    <ds:schemaRef ds:uri="df8d021a-b261-4615-9046-2c477187ac8f"/>
    <ds:schemaRef ds:uri="http://purl.org/dc/elements/1.1/"/>
  </ds:schemaRefs>
</ds:datastoreItem>
</file>

<file path=customXml/itemProps2.xml><?xml version="1.0" encoding="utf-8"?>
<ds:datastoreItem xmlns:ds="http://schemas.openxmlformats.org/officeDocument/2006/customXml" ds:itemID="{E5A16F7A-C9D3-4C69-B07A-A91756C2A8CA}">
  <ds:schemaRefs>
    <ds:schemaRef ds:uri="http://schemas.microsoft.com/sharepoint/v3/contenttype/forms"/>
  </ds:schemaRefs>
</ds:datastoreItem>
</file>

<file path=customXml/itemProps3.xml><?xml version="1.0" encoding="utf-8"?>
<ds:datastoreItem xmlns:ds="http://schemas.openxmlformats.org/officeDocument/2006/customXml" ds:itemID="{2C943BC0-3590-47F6-90AA-B41D035865B0}">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df8d021a-b261-4615-9046-2c477187ac8f"/>
    <ds:schemaRef ds:uri="9ffc3559-ec62-40b3-921d-10f15e6ba89a"/>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6691</TotalTime>
  <Words>3511</Words>
  <Application>Microsoft Office PowerPoint</Application>
  <PresentationFormat>ワイド画面</PresentationFormat>
  <Paragraphs>1006</Paragraphs>
  <Slides>54</Slides>
  <Notes>3</Notes>
  <HiddenSlides>0</HiddenSlides>
  <MMClips>0</MMClips>
  <ScaleCrop>false</ScaleCrop>
  <HeadingPairs>
    <vt:vector size="6" baseType="variant">
      <vt:variant>
        <vt:lpstr>使用されているフォント</vt:lpstr>
      </vt:variant>
      <vt:variant>
        <vt:i4>9</vt:i4>
      </vt:variant>
      <vt:variant>
        <vt:lpstr>テーマ</vt:lpstr>
      </vt:variant>
      <vt:variant>
        <vt:i4>1</vt:i4>
      </vt:variant>
      <vt:variant>
        <vt:lpstr>スライド タイトル</vt:lpstr>
      </vt:variant>
      <vt:variant>
        <vt:i4>54</vt:i4>
      </vt:variant>
    </vt:vector>
  </HeadingPairs>
  <TitlesOfParts>
    <vt:vector size="64" baseType="lpstr">
      <vt:lpstr>ＭＳ ゴシック</vt:lpstr>
      <vt:lpstr>Söhne</vt:lpstr>
      <vt:lpstr>Söhne Mono</vt:lpstr>
      <vt:lpstr>游ゴシック</vt:lpstr>
      <vt:lpstr>游ゴシック Light</vt:lpstr>
      <vt:lpstr>游明朝</vt:lpstr>
      <vt:lpstr>Arial</vt:lpstr>
      <vt:lpstr>Courier New</vt:lpstr>
      <vt:lpstr>Roboto</vt:lpstr>
      <vt:lpstr>Office テーマ</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曹　日丹</dc:creator>
  <cp:lastModifiedBy>村上　恭子</cp:lastModifiedBy>
  <cp:revision>486</cp:revision>
  <cp:lastPrinted>2023-10-15T12:22:28Z</cp:lastPrinted>
  <dcterms:created xsi:type="dcterms:W3CDTF">2023-10-03T00:52:15Z</dcterms:created>
  <dcterms:modified xsi:type="dcterms:W3CDTF">2024-06-24T08:45:26Z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0x010100F49F6BCB6E95584381686E67C77448D4</vt:lpwstr>
  </property>
</Properties>
</file>