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6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3BAA-68B8-40D8-ACD2-D772A2BA7AE2}" type="datetimeFigureOut">
              <a:rPr kumimoji="1" lang="ja-JP" altLang="en-US" smtClean="0"/>
              <a:t>2010/11/25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171CF-5671-4C31-BF54-BB5FE709432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3BAA-68B8-40D8-ACD2-D772A2BA7AE2}" type="datetimeFigureOut">
              <a:rPr kumimoji="1" lang="ja-JP" altLang="en-US" smtClean="0"/>
              <a:t>2010/11/25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171CF-5671-4C31-BF54-BB5FE709432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3BAA-68B8-40D8-ACD2-D772A2BA7AE2}" type="datetimeFigureOut">
              <a:rPr kumimoji="1" lang="ja-JP" altLang="en-US" smtClean="0"/>
              <a:t>2010/11/25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171CF-5671-4C31-BF54-BB5FE709432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3BAA-68B8-40D8-ACD2-D772A2BA7AE2}" type="datetimeFigureOut">
              <a:rPr kumimoji="1" lang="ja-JP" altLang="en-US" smtClean="0"/>
              <a:t>2010/11/25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171CF-5671-4C31-BF54-BB5FE709432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3BAA-68B8-40D8-ACD2-D772A2BA7AE2}" type="datetimeFigureOut">
              <a:rPr kumimoji="1" lang="ja-JP" altLang="en-US" smtClean="0"/>
              <a:t>2010/11/25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171CF-5671-4C31-BF54-BB5FE709432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3BAA-68B8-40D8-ACD2-D772A2BA7AE2}" type="datetimeFigureOut">
              <a:rPr kumimoji="1" lang="ja-JP" altLang="en-US" smtClean="0"/>
              <a:t>2010/11/25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171CF-5671-4C31-BF54-BB5FE709432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3BAA-68B8-40D8-ACD2-D772A2BA7AE2}" type="datetimeFigureOut">
              <a:rPr kumimoji="1" lang="ja-JP" altLang="en-US" smtClean="0"/>
              <a:t>2010/11/25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171CF-5671-4C31-BF54-BB5FE709432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3BAA-68B8-40D8-ACD2-D772A2BA7AE2}" type="datetimeFigureOut">
              <a:rPr kumimoji="1" lang="ja-JP" altLang="en-US" smtClean="0"/>
              <a:t>2010/11/25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171CF-5671-4C31-BF54-BB5FE709432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3BAA-68B8-40D8-ACD2-D772A2BA7AE2}" type="datetimeFigureOut">
              <a:rPr kumimoji="1" lang="ja-JP" altLang="en-US" smtClean="0"/>
              <a:t>2010/11/25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171CF-5671-4C31-BF54-BB5FE709432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3BAA-68B8-40D8-ACD2-D772A2BA7AE2}" type="datetimeFigureOut">
              <a:rPr kumimoji="1" lang="ja-JP" altLang="en-US" smtClean="0"/>
              <a:t>2010/11/25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171CF-5671-4C31-BF54-BB5FE709432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3BAA-68B8-40D8-ACD2-D772A2BA7AE2}" type="datetimeFigureOut">
              <a:rPr kumimoji="1" lang="ja-JP" altLang="en-US" smtClean="0"/>
              <a:t>2010/11/25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171CF-5671-4C31-BF54-BB5FE709432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7B3BAA-68B8-40D8-ACD2-D772A2BA7AE2}" type="datetimeFigureOut">
              <a:rPr kumimoji="1" lang="ja-JP" altLang="en-US" smtClean="0"/>
              <a:t>2010/11/25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171CF-5671-4C31-BF54-BB5FE709432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957263"/>
            <a:ext cx="3429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画面に合わせる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テーマ</vt:lpstr>
      <vt:lpstr>スライド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Fujiki</dc:creator>
  <cp:lastModifiedBy>Fujiki</cp:lastModifiedBy>
  <cp:revision>1</cp:revision>
  <dcterms:created xsi:type="dcterms:W3CDTF">2010-11-25T10:23:20Z</dcterms:created>
  <dcterms:modified xsi:type="dcterms:W3CDTF">2010-11-25T10:23:53Z</dcterms:modified>
</cp:coreProperties>
</file>